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1.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6" r:id="rId4"/>
    <p:sldMasterId id="2147483812" r:id="rId5"/>
    <p:sldMasterId id="2147483835" r:id="rId6"/>
  </p:sldMasterIdLst>
  <p:notesMasterIdLst>
    <p:notesMasterId r:id="rId37"/>
  </p:notesMasterIdLst>
  <p:handoutMasterIdLst>
    <p:handoutMasterId r:id="rId38"/>
  </p:handoutMasterIdLst>
  <p:sldIdLst>
    <p:sldId id="341" r:id="rId7"/>
    <p:sldId id="342" r:id="rId8"/>
    <p:sldId id="358" r:id="rId9"/>
    <p:sldId id="330" r:id="rId10"/>
    <p:sldId id="372" r:id="rId11"/>
    <p:sldId id="343" r:id="rId12"/>
    <p:sldId id="378" r:id="rId13"/>
    <p:sldId id="392" r:id="rId14"/>
    <p:sldId id="375" r:id="rId15"/>
    <p:sldId id="315" r:id="rId16"/>
    <p:sldId id="321" r:id="rId17"/>
    <p:sldId id="364" r:id="rId18"/>
    <p:sldId id="386" r:id="rId19"/>
    <p:sldId id="384" r:id="rId20"/>
    <p:sldId id="385" r:id="rId21"/>
    <p:sldId id="387" r:id="rId22"/>
    <p:sldId id="376" r:id="rId23"/>
    <p:sldId id="370" r:id="rId24"/>
    <p:sldId id="338" r:id="rId25"/>
    <p:sldId id="347" r:id="rId26"/>
    <p:sldId id="336" r:id="rId27"/>
    <p:sldId id="312" r:id="rId28"/>
    <p:sldId id="379" r:id="rId29"/>
    <p:sldId id="348" r:id="rId30"/>
    <p:sldId id="377" r:id="rId31"/>
    <p:sldId id="388" r:id="rId32"/>
    <p:sldId id="389" r:id="rId33"/>
    <p:sldId id="390" r:id="rId34"/>
    <p:sldId id="391" r:id="rId35"/>
    <p:sldId id="350" r:id="rId36"/>
  </p:sldIdLst>
  <p:sldSz cx="9144000" cy="6858000" type="screen4x3"/>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e Logan (Melbourne)"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2934"/>
    <a:srgbClr val="A49066"/>
    <a:srgbClr val="FFFFFF"/>
    <a:srgbClr val="162934"/>
    <a:srgbClr val="00AEEF"/>
    <a:srgbClr val="F7ACBD"/>
    <a:srgbClr val="3499BC"/>
    <a:srgbClr val="0080A7"/>
    <a:srgbClr val="77B5D1"/>
    <a:srgbClr val="F05A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75" autoAdjust="0"/>
    <p:restoredTop sz="73742" autoAdjust="0"/>
  </p:normalViewPr>
  <p:slideViewPr>
    <p:cSldViewPr snapToGrid="0">
      <p:cViewPr varScale="1">
        <p:scale>
          <a:sx n="53" d="100"/>
          <a:sy n="53" d="100"/>
        </p:scale>
        <p:origin x="-1662" y="-96"/>
      </p:cViewPr>
      <p:guideLst>
        <p:guide orient="horz"/>
        <p:guide pos="575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15420B30-39CE-4ADF-A3A8-507B4DD623D1}" type="datetimeFigureOut">
              <a:rPr lang="en-AU" smtClean="0"/>
              <a:t>7/03/2018</a:t>
            </a:fld>
            <a:endParaRPr lang="en-AU"/>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9005B9D4-BB44-4059-A4B1-421EBF94117D}" type="slidenum">
              <a:rPr lang="en-AU" smtClean="0"/>
              <a:t>‹#›</a:t>
            </a:fld>
            <a:endParaRPr lang="en-AU"/>
          </a:p>
        </p:txBody>
      </p:sp>
    </p:spTree>
    <p:extLst>
      <p:ext uri="{BB962C8B-B14F-4D97-AF65-F5344CB8AC3E}">
        <p14:creationId xmlns:p14="http://schemas.microsoft.com/office/powerpoint/2010/main" val="16413887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099" cy="496967"/>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4939" y="1"/>
            <a:ext cx="2949099" cy="496967"/>
          </a:xfrm>
          <a:prstGeom prst="rect">
            <a:avLst/>
          </a:prstGeom>
        </p:spPr>
        <p:txBody>
          <a:bodyPr vert="horz" lIns="91440" tIns="45720" rIns="91440" bIns="45720" rtlCol="0"/>
          <a:lstStyle>
            <a:lvl1pPr algn="r">
              <a:defRPr sz="1200"/>
            </a:lvl1pPr>
          </a:lstStyle>
          <a:p>
            <a:fld id="{67A1EDA4-36CE-401C-9D3E-251E526125FD}" type="datetimeFigureOut">
              <a:rPr lang="en-AU" smtClean="0"/>
              <a:t>7/03/2018</a:t>
            </a:fld>
            <a:endParaRPr lang="en-AU"/>
          </a:p>
        </p:txBody>
      </p:sp>
      <p:sp>
        <p:nvSpPr>
          <p:cNvPr id="4" name="Slide Image Placeholder 3"/>
          <p:cNvSpPr>
            <a:spLocks noGrp="1" noRot="1" noChangeAspect="1"/>
          </p:cNvSpPr>
          <p:nvPr>
            <p:ph type="sldImg" idx="2"/>
          </p:nvPr>
        </p:nvSpPr>
        <p:spPr>
          <a:xfrm>
            <a:off x="919163" y="746125"/>
            <a:ext cx="4968875" cy="3725863"/>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1" y="9440646"/>
            <a:ext cx="2949099" cy="49696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42B0816C-46F3-488C-9EC3-75CFC4D8B97F}" type="slidenum">
              <a:rPr lang="en-AU" smtClean="0"/>
              <a:t>‹#›</a:t>
            </a:fld>
            <a:endParaRPr lang="en-AU"/>
          </a:p>
        </p:txBody>
      </p:sp>
    </p:spTree>
    <p:extLst>
      <p:ext uri="{BB962C8B-B14F-4D97-AF65-F5344CB8AC3E}">
        <p14:creationId xmlns:p14="http://schemas.microsoft.com/office/powerpoint/2010/main" val="857434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0816C-46F3-488C-9EC3-75CFC4D8B97F}" type="slidenum">
              <a:rPr lang="en-AU" smtClean="0"/>
              <a:t>2</a:t>
            </a:fld>
            <a:endParaRPr lang="en-AU"/>
          </a:p>
        </p:txBody>
      </p:sp>
    </p:spTree>
    <p:extLst>
      <p:ext uri="{BB962C8B-B14F-4D97-AF65-F5344CB8AC3E}">
        <p14:creationId xmlns:p14="http://schemas.microsoft.com/office/powerpoint/2010/main" val="713583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0816C-46F3-488C-9EC3-75CFC4D8B97F}" type="slidenum">
              <a:rPr lang="en-AU" smtClean="0">
                <a:solidFill>
                  <a:prstClr val="black"/>
                </a:solidFill>
              </a:rPr>
              <a:pPr/>
              <a:t>28</a:t>
            </a:fld>
            <a:endParaRPr lang="en-AU">
              <a:solidFill>
                <a:prstClr val="black"/>
              </a:solidFill>
            </a:endParaRPr>
          </a:p>
        </p:txBody>
      </p:sp>
    </p:spTree>
    <p:extLst>
      <p:ext uri="{BB962C8B-B14F-4D97-AF65-F5344CB8AC3E}">
        <p14:creationId xmlns:p14="http://schemas.microsoft.com/office/powerpoint/2010/main" val="87110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0816C-46F3-488C-9EC3-75CFC4D8B97F}" type="slidenum">
              <a:rPr lang="en-AU" smtClean="0">
                <a:solidFill>
                  <a:prstClr val="black"/>
                </a:solidFill>
              </a:rPr>
              <a:pPr/>
              <a:t>29</a:t>
            </a:fld>
            <a:endParaRPr lang="en-AU">
              <a:solidFill>
                <a:prstClr val="black"/>
              </a:solidFill>
            </a:endParaRPr>
          </a:p>
        </p:txBody>
      </p:sp>
    </p:spTree>
    <p:extLst>
      <p:ext uri="{BB962C8B-B14F-4D97-AF65-F5344CB8AC3E}">
        <p14:creationId xmlns:p14="http://schemas.microsoft.com/office/powerpoint/2010/main" val="87110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Notes: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AU" baseline="0" dirty="0" smtClean="0"/>
              <a:t>What we want to do is explain how the new process works and what you should be familiar with. So long as you’ve got an existing permit it will have no material impact on you today.</a:t>
            </a:r>
          </a:p>
          <a:p>
            <a:pPr marL="171450" indent="-171450">
              <a:buFontTx/>
              <a:buChar char="-"/>
            </a:pPr>
            <a:endParaRPr lang="en-AU" dirty="0" smtClean="0"/>
          </a:p>
          <a:p>
            <a:pPr marL="171450" indent="-171450">
              <a:buFontTx/>
              <a:buChar char="-"/>
            </a:pPr>
            <a:r>
              <a:rPr lang="en-AU" dirty="0" smtClean="0"/>
              <a:t>Planning</a:t>
            </a:r>
            <a:r>
              <a:rPr lang="en-AU" baseline="0" dirty="0" smtClean="0"/>
              <a:t> policy regulates land use (and building, and works) and seeks to ensure the way one land owner uses their property does not adversely affect their neighbours or the wider community</a:t>
            </a:r>
          </a:p>
          <a:p>
            <a:pPr marL="171450" indent="-171450">
              <a:buFontTx/>
              <a:buChar char="-"/>
            </a:pPr>
            <a:endParaRPr lang="en-AU" baseline="0"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AU" baseline="0" dirty="0" smtClean="0"/>
              <a:t>A planning permit is an approval to use land for a certain purpose and the conditions that that use must adhere to / or occur within. </a:t>
            </a:r>
            <a:endParaRPr lang="en-AU" dirty="0" smtClean="0"/>
          </a:p>
          <a:p>
            <a:pPr marL="171450" indent="-171450">
              <a:buFontTx/>
              <a:buChar char="-"/>
            </a:pPr>
            <a:endParaRPr lang="en-AU" baseline="0" dirty="0" smtClean="0"/>
          </a:p>
          <a:p>
            <a:pPr marL="171450" indent="-171450">
              <a:buFontTx/>
              <a:buChar char="-"/>
            </a:pPr>
            <a:r>
              <a:rPr lang="en-AU" baseline="0" dirty="0" smtClean="0"/>
              <a:t>Because of this planning policy does touch on operational issues (to the extent they impact amenity) but it should not be confused with industry standards such as the code of practice</a:t>
            </a:r>
          </a:p>
          <a:p>
            <a:pPr marL="171450" indent="-171450">
              <a:buFontTx/>
              <a:buChar char="-"/>
            </a:pPr>
            <a:endParaRPr lang="en-AU" baseline="0" dirty="0" smtClean="0"/>
          </a:p>
          <a:p>
            <a:pPr marL="171450" indent="-171450">
              <a:buFontTx/>
              <a:buChar char="-"/>
            </a:pPr>
            <a:r>
              <a:rPr lang="en-AU" baseline="0" dirty="0" smtClean="0"/>
              <a:t>As an example planning policy may limit the opening hours of a restaurant, cap the number of patrons, or dictate the number of car parking spaces.</a:t>
            </a:r>
          </a:p>
          <a:p>
            <a:pPr marL="171450" indent="-171450">
              <a:buFontTx/>
              <a:buChar char="-"/>
            </a:pPr>
            <a:endParaRPr lang="en-AU" baseline="0" dirty="0" smtClean="0"/>
          </a:p>
          <a:p>
            <a:pPr marL="171450" indent="-171450">
              <a:buFontTx/>
              <a:buChar char="-"/>
            </a:pPr>
            <a:r>
              <a:rPr lang="en-AU" baseline="0" dirty="0" smtClean="0"/>
              <a:t>When it comes to greyhounds, this means that planning policy touches on the number of dogs that may be kept on a property and the times of day in which they can be fed or trained (outdoors) </a:t>
            </a:r>
          </a:p>
          <a:p>
            <a:pPr marL="171450" indent="-171450">
              <a:buFontTx/>
              <a:buChar char="-"/>
            </a:pPr>
            <a:endParaRPr lang="en-AU" baseline="0" dirty="0" smtClean="0"/>
          </a:p>
          <a:p>
            <a:pPr marL="171450" indent="-171450">
              <a:buFontTx/>
              <a:buChar char="-"/>
            </a:pPr>
            <a:r>
              <a:rPr lang="en-AU" dirty="0" smtClean="0"/>
              <a:t>All planning policy is generally administered by Local Government but policy is a combination of State and local directions. </a:t>
            </a:r>
          </a:p>
          <a:p>
            <a:pPr marL="171450" indent="-171450">
              <a:buFontTx/>
              <a:buChar char="-"/>
            </a:pPr>
            <a:endParaRPr lang="en-AU" dirty="0" smtClean="0"/>
          </a:p>
          <a:p>
            <a:pPr marL="171450" indent="-171450">
              <a:buFontTx/>
              <a:buChar char="-"/>
            </a:pPr>
            <a:r>
              <a:rPr lang="en-AU" dirty="0" smtClean="0"/>
              <a:t>State planning policy, trumps all local policy. Can only be changed with the consent of the Minister.</a:t>
            </a:r>
          </a:p>
          <a:p>
            <a:pPr marL="171450" indent="-171450">
              <a:buFontTx/>
              <a:buChar char="-"/>
            </a:pPr>
            <a:endParaRPr lang="en-AU" dirty="0" smtClean="0"/>
          </a:p>
          <a:p>
            <a:pPr marL="171450" indent="-171450">
              <a:buFontTx/>
              <a:buChar char="-"/>
            </a:pPr>
            <a:r>
              <a:rPr lang="en-AU" dirty="0" smtClean="0"/>
              <a:t>Sets definitions for issues like amenity that will be used in determining</a:t>
            </a:r>
            <a:r>
              <a:rPr lang="en-AU" baseline="0" dirty="0" smtClean="0"/>
              <a:t> applications and also by VCAT.</a:t>
            </a:r>
            <a:endParaRPr lang="en-GB" dirty="0" smtClean="0"/>
          </a:p>
          <a:p>
            <a:endParaRPr lang="en-GB" dirty="0"/>
          </a:p>
        </p:txBody>
      </p:sp>
      <p:sp>
        <p:nvSpPr>
          <p:cNvPr id="4" name="Slide Number Placeholder 3"/>
          <p:cNvSpPr>
            <a:spLocks noGrp="1"/>
          </p:cNvSpPr>
          <p:nvPr>
            <p:ph type="sldNum" sz="quarter" idx="10"/>
          </p:nvPr>
        </p:nvSpPr>
        <p:spPr/>
        <p:txBody>
          <a:bodyPr/>
          <a:lstStyle/>
          <a:p>
            <a:fld id="{42B0816C-46F3-488C-9EC3-75CFC4D8B97F}" type="slidenum">
              <a:rPr lang="en-AU" smtClean="0"/>
              <a:t>4</a:t>
            </a:fld>
            <a:endParaRPr lang="en-AU"/>
          </a:p>
        </p:txBody>
      </p:sp>
    </p:spTree>
    <p:extLst>
      <p:ext uri="{BB962C8B-B14F-4D97-AF65-F5344CB8AC3E}">
        <p14:creationId xmlns:p14="http://schemas.microsoft.com/office/powerpoint/2010/main" val="1372756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AU" dirty="0" smtClean="0"/>
              <a:t>Previously</a:t>
            </a:r>
            <a:r>
              <a:rPr lang="en-AU" baseline="0" dirty="0" smtClean="0"/>
              <a:t> up to applicant to convince Council that amenity impacts had been adequately addressed. Council could adopt own local policy that defined such measures for greyhound facilities. </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AU" baseline="0"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AU" baseline="0" dirty="0" smtClean="0"/>
              <a:t>Now, planning requirements set out desirable standards for greyhound properties. ‘Objectives’ for how the property should be laid out and function.</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AU" baseline="0"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AU" baseline="0" dirty="0" smtClean="0"/>
              <a:t>Also creates basic standards that if met represent a low-impact operation and therefore streamlined planning process. These are one pre-agreed way to address the objectives. </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AU" baseline="0"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AU" baseline="0" dirty="0" smtClean="0"/>
              <a:t>Standards are a case of ticking a box, objectives are a case of demonstrating how the spirit of the requirements have been addressed in an alternative way. </a:t>
            </a:r>
            <a:endParaRPr lang="en-AU" dirty="0" smtClean="0"/>
          </a:p>
          <a:p>
            <a:endParaRPr lang="en-AU" dirty="0"/>
          </a:p>
        </p:txBody>
      </p:sp>
      <p:sp>
        <p:nvSpPr>
          <p:cNvPr id="4" name="Slide Number Placeholder 3"/>
          <p:cNvSpPr>
            <a:spLocks noGrp="1"/>
          </p:cNvSpPr>
          <p:nvPr>
            <p:ph type="sldNum" sz="quarter" idx="10"/>
          </p:nvPr>
        </p:nvSpPr>
        <p:spPr/>
        <p:txBody>
          <a:bodyPr/>
          <a:lstStyle/>
          <a:p>
            <a:fld id="{42B0816C-46F3-488C-9EC3-75CFC4D8B97F}" type="slidenum">
              <a:rPr lang="en-AU" smtClean="0"/>
              <a:t>5</a:t>
            </a:fld>
            <a:endParaRPr lang="en-AU"/>
          </a:p>
        </p:txBody>
      </p:sp>
    </p:spTree>
    <p:extLst>
      <p:ext uri="{BB962C8B-B14F-4D97-AF65-F5344CB8AC3E}">
        <p14:creationId xmlns:p14="http://schemas.microsoft.com/office/powerpoint/2010/main" val="3536733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B0816C-46F3-488C-9EC3-75CFC4D8B97F}" type="slidenum">
              <a:rPr lang="en-AU" smtClean="0"/>
              <a:t>7</a:t>
            </a:fld>
            <a:endParaRPr lang="en-AU"/>
          </a:p>
        </p:txBody>
      </p:sp>
    </p:spTree>
    <p:extLst>
      <p:ext uri="{BB962C8B-B14F-4D97-AF65-F5344CB8AC3E}">
        <p14:creationId xmlns:p14="http://schemas.microsoft.com/office/powerpoint/2010/main" val="4266834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2B0816C-46F3-488C-9EC3-75CFC4D8B97F}" type="slidenum">
              <a:rPr lang="en-AU" smtClean="0"/>
              <a:t>11</a:t>
            </a:fld>
            <a:endParaRPr lang="en-AU"/>
          </a:p>
        </p:txBody>
      </p:sp>
    </p:spTree>
    <p:extLst>
      <p:ext uri="{BB962C8B-B14F-4D97-AF65-F5344CB8AC3E}">
        <p14:creationId xmlns:p14="http://schemas.microsoft.com/office/powerpoint/2010/main" val="793684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0816C-46F3-488C-9EC3-75CFC4D8B97F}" type="slidenum">
              <a:rPr lang="en-AU" smtClean="0"/>
              <a:t>22</a:t>
            </a:fld>
            <a:endParaRPr lang="en-AU"/>
          </a:p>
        </p:txBody>
      </p:sp>
    </p:spTree>
    <p:extLst>
      <p:ext uri="{BB962C8B-B14F-4D97-AF65-F5344CB8AC3E}">
        <p14:creationId xmlns:p14="http://schemas.microsoft.com/office/powerpoint/2010/main" val="2671441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0816C-46F3-488C-9EC3-75CFC4D8B97F}" type="slidenum">
              <a:rPr lang="en-AU" smtClean="0"/>
              <a:t>23</a:t>
            </a:fld>
            <a:endParaRPr lang="en-AU"/>
          </a:p>
        </p:txBody>
      </p:sp>
    </p:spTree>
    <p:extLst>
      <p:ext uri="{BB962C8B-B14F-4D97-AF65-F5344CB8AC3E}">
        <p14:creationId xmlns:p14="http://schemas.microsoft.com/office/powerpoint/2010/main" val="8711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0816C-46F3-488C-9EC3-75CFC4D8B97F}" type="slidenum">
              <a:rPr lang="en-AU" smtClean="0">
                <a:solidFill>
                  <a:prstClr val="black"/>
                </a:solidFill>
              </a:rPr>
              <a:pPr/>
              <a:t>26</a:t>
            </a:fld>
            <a:endParaRPr lang="en-AU">
              <a:solidFill>
                <a:prstClr val="black"/>
              </a:solidFill>
            </a:endParaRPr>
          </a:p>
        </p:txBody>
      </p:sp>
    </p:spTree>
    <p:extLst>
      <p:ext uri="{BB962C8B-B14F-4D97-AF65-F5344CB8AC3E}">
        <p14:creationId xmlns:p14="http://schemas.microsoft.com/office/powerpoint/2010/main" val="871103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0816C-46F3-488C-9EC3-75CFC4D8B97F}" type="slidenum">
              <a:rPr lang="en-AU" smtClean="0">
                <a:solidFill>
                  <a:prstClr val="black"/>
                </a:solidFill>
              </a:rPr>
              <a:pPr/>
              <a:t>27</a:t>
            </a:fld>
            <a:endParaRPr lang="en-AU">
              <a:solidFill>
                <a:prstClr val="black"/>
              </a:solidFill>
            </a:endParaRPr>
          </a:p>
        </p:txBody>
      </p:sp>
    </p:spTree>
    <p:extLst>
      <p:ext uri="{BB962C8B-B14F-4D97-AF65-F5344CB8AC3E}">
        <p14:creationId xmlns:p14="http://schemas.microsoft.com/office/powerpoint/2010/main" val="871103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dark">
    <p:bg>
      <p:bgPr>
        <a:solidFill>
          <a:schemeClr val="tx2"/>
        </a:solidFill>
        <a:effectLst/>
      </p:bgPr>
    </p:bg>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0548" y="5346848"/>
            <a:ext cx="1227613" cy="423269"/>
          </a:xfrm>
          <a:prstGeom prst="rect">
            <a:avLst/>
          </a:prstGeom>
          <a:noFill/>
          <a:ln>
            <a:noFill/>
          </a:ln>
        </p:spPr>
      </p:pic>
      <p:sp>
        <p:nvSpPr>
          <p:cNvPr id="28" name="Text Placeholder 26"/>
          <p:cNvSpPr>
            <a:spLocks noGrp="1"/>
          </p:cNvSpPr>
          <p:nvPr>
            <p:ph type="body" sz="quarter" idx="11"/>
          </p:nvPr>
        </p:nvSpPr>
        <p:spPr>
          <a:xfrm>
            <a:off x="3174434" y="4240468"/>
            <a:ext cx="4354126" cy="677333"/>
          </a:xfrm>
          <a:prstGeom prst="rect">
            <a:avLst/>
          </a:prstGeom>
        </p:spPr>
        <p:txBody>
          <a:bodyPr lIns="0" tIns="0" rIns="0" bIns="0">
            <a:noAutofit/>
          </a:bodyPr>
          <a:lstStyle>
            <a:lvl1pPr>
              <a:spcBef>
                <a:spcPts val="0"/>
              </a:spcBef>
              <a:spcAft>
                <a:spcPts val="0"/>
              </a:spcAft>
              <a:defRPr sz="1000">
                <a:solidFill>
                  <a:schemeClr val="bg1"/>
                </a:solidFill>
              </a:defRPr>
            </a:lvl1pPr>
          </a:lstStyle>
          <a:p>
            <a:pPr lvl="0"/>
            <a:r>
              <a:rPr lang="en-US" smtClean="0"/>
              <a:t>Click to edit Master text styles</a:t>
            </a:r>
          </a:p>
        </p:txBody>
      </p:sp>
      <p:sp>
        <p:nvSpPr>
          <p:cNvPr id="29" name="Title 28"/>
          <p:cNvSpPr>
            <a:spLocks noGrp="1"/>
          </p:cNvSpPr>
          <p:nvPr>
            <p:ph type="title"/>
          </p:nvPr>
        </p:nvSpPr>
        <p:spPr>
          <a:xfrm>
            <a:off x="3185546" y="1610919"/>
            <a:ext cx="4343012" cy="1711401"/>
          </a:xfrm>
        </p:spPr>
        <p:txBody>
          <a:bodyPr>
            <a:noAutofit/>
          </a:bodyPr>
          <a:lstStyle>
            <a:lvl1pPr>
              <a:lnSpc>
                <a:spcPts val="2800"/>
              </a:lnSpc>
              <a:defRPr sz="2800">
                <a:solidFill>
                  <a:schemeClr val="bg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3185546" y="3546203"/>
            <a:ext cx="4327774" cy="601133"/>
          </a:xfrm>
          <a:prstGeom prst="rect">
            <a:avLst/>
          </a:prstGeom>
        </p:spPr>
        <p:txBody>
          <a:bodyPr lIns="0" tIns="0" rIns="0" bIns="0">
            <a:noAutofit/>
          </a:bodyPr>
          <a:lstStyle>
            <a:lvl1pPr>
              <a:defRPr>
                <a:solidFill>
                  <a:schemeClr val="bg1"/>
                </a:solidFill>
              </a:defRPr>
            </a:lvl1pPr>
          </a:lstStyle>
          <a:p>
            <a:pPr lvl="0"/>
            <a:r>
              <a:rPr lang="en-US" smtClean="0"/>
              <a:t>Click to edit Master text styles</a:t>
            </a:r>
          </a:p>
        </p:txBody>
      </p:sp>
      <p:sp>
        <p:nvSpPr>
          <p:cNvPr id="3" name="Picture Placeholder 2"/>
          <p:cNvSpPr>
            <a:spLocks noGrp="1"/>
          </p:cNvSpPr>
          <p:nvPr>
            <p:ph type="pic" sz="quarter" idx="15" hasCustomPrompt="1"/>
          </p:nvPr>
        </p:nvSpPr>
        <p:spPr>
          <a:xfrm>
            <a:off x="-38100" y="-45720"/>
            <a:ext cx="9228138" cy="6957060"/>
          </a:xfrm>
          <a:custGeom>
            <a:avLst/>
            <a:gdLst>
              <a:gd name="connsiteX0" fmla="*/ 0 w 9228138"/>
              <a:gd name="connsiteY0" fmla="*/ 0 h 6934200"/>
              <a:gd name="connsiteX1" fmla="*/ 9228138 w 9228138"/>
              <a:gd name="connsiteY1" fmla="*/ 0 h 6934200"/>
              <a:gd name="connsiteX2" fmla="*/ 9228138 w 9228138"/>
              <a:gd name="connsiteY2" fmla="*/ 6934200 h 6934200"/>
              <a:gd name="connsiteX3" fmla="*/ 0 w 9228138"/>
              <a:gd name="connsiteY3" fmla="*/ 6934200 h 6934200"/>
              <a:gd name="connsiteX4" fmla="*/ 0 w 9228138"/>
              <a:gd name="connsiteY4" fmla="*/ 0 h 6934200"/>
              <a:gd name="connsiteX0" fmla="*/ 0 w 9228138"/>
              <a:gd name="connsiteY0" fmla="*/ 7620 h 6941820"/>
              <a:gd name="connsiteX1" fmla="*/ 3909060 w 9228138"/>
              <a:gd name="connsiteY1" fmla="*/ 0 h 6941820"/>
              <a:gd name="connsiteX2" fmla="*/ 9228138 w 9228138"/>
              <a:gd name="connsiteY2" fmla="*/ 7620 h 6941820"/>
              <a:gd name="connsiteX3" fmla="*/ 9228138 w 9228138"/>
              <a:gd name="connsiteY3" fmla="*/ 6941820 h 6941820"/>
              <a:gd name="connsiteX4" fmla="*/ 0 w 9228138"/>
              <a:gd name="connsiteY4" fmla="*/ 6941820 h 6941820"/>
              <a:gd name="connsiteX5" fmla="*/ 0 w 9228138"/>
              <a:gd name="connsiteY5" fmla="*/ 7620 h 6941820"/>
              <a:gd name="connsiteX0" fmla="*/ 0 w 9228138"/>
              <a:gd name="connsiteY0" fmla="*/ 15240 h 6949440"/>
              <a:gd name="connsiteX1" fmla="*/ 3909060 w 9228138"/>
              <a:gd name="connsiteY1" fmla="*/ 7620 h 6949440"/>
              <a:gd name="connsiteX2" fmla="*/ 6088380 w 9228138"/>
              <a:gd name="connsiteY2" fmla="*/ 0 h 6949440"/>
              <a:gd name="connsiteX3" fmla="*/ 9228138 w 9228138"/>
              <a:gd name="connsiteY3" fmla="*/ 15240 h 6949440"/>
              <a:gd name="connsiteX4" fmla="*/ 9228138 w 9228138"/>
              <a:gd name="connsiteY4" fmla="*/ 6949440 h 6949440"/>
              <a:gd name="connsiteX5" fmla="*/ 0 w 9228138"/>
              <a:gd name="connsiteY5" fmla="*/ 6949440 h 6949440"/>
              <a:gd name="connsiteX6" fmla="*/ 0 w 9228138"/>
              <a:gd name="connsiteY6" fmla="*/ 15240 h 6949440"/>
              <a:gd name="connsiteX0" fmla="*/ 0 w 9228138"/>
              <a:gd name="connsiteY0" fmla="*/ 7620 h 6957060"/>
              <a:gd name="connsiteX1" fmla="*/ 3909060 w 9228138"/>
              <a:gd name="connsiteY1" fmla="*/ 0 h 6957060"/>
              <a:gd name="connsiteX2" fmla="*/ 1272540 w 9228138"/>
              <a:gd name="connsiteY2" fmla="*/ 6957060 h 6957060"/>
              <a:gd name="connsiteX3" fmla="*/ 9228138 w 9228138"/>
              <a:gd name="connsiteY3" fmla="*/ 7620 h 6957060"/>
              <a:gd name="connsiteX4" fmla="*/ 9228138 w 9228138"/>
              <a:gd name="connsiteY4" fmla="*/ 6941820 h 6957060"/>
              <a:gd name="connsiteX5" fmla="*/ 0 w 9228138"/>
              <a:gd name="connsiteY5" fmla="*/ 6941820 h 6957060"/>
              <a:gd name="connsiteX6" fmla="*/ 0 w 9228138"/>
              <a:gd name="connsiteY6" fmla="*/ 7620 h 6957060"/>
              <a:gd name="connsiteX0" fmla="*/ 0 w 9228138"/>
              <a:gd name="connsiteY0" fmla="*/ 7620 h 6957060"/>
              <a:gd name="connsiteX1" fmla="*/ 3909060 w 9228138"/>
              <a:gd name="connsiteY1" fmla="*/ 0 h 6957060"/>
              <a:gd name="connsiteX2" fmla="*/ 1272540 w 9228138"/>
              <a:gd name="connsiteY2" fmla="*/ 6957060 h 6957060"/>
              <a:gd name="connsiteX3" fmla="*/ 7947660 w 9228138"/>
              <a:gd name="connsiteY3" fmla="*/ 1104900 h 6957060"/>
              <a:gd name="connsiteX4" fmla="*/ 9228138 w 9228138"/>
              <a:gd name="connsiteY4" fmla="*/ 7620 h 6957060"/>
              <a:gd name="connsiteX5" fmla="*/ 9228138 w 9228138"/>
              <a:gd name="connsiteY5" fmla="*/ 6941820 h 6957060"/>
              <a:gd name="connsiteX6" fmla="*/ 0 w 9228138"/>
              <a:gd name="connsiteY6" fmla="*/ 6941820 h 6957060"/>
              <a:gd name="connsiteX7" fmla="*/ 0 w 9228138"/>
              <a:gd name="connsiteY7" fmla="*/ 7620 h 6957060"/>
              <a:gd name="connsiteX0" fmla="*/ 0 w 9228138"/>
              <a:gd name="connsiteY0" fmla="*/ 7620 h 6957060"/>
              <a:gd name="connsiteX1" fmla="*/ 3909060 w 9228138"/>
              <a:gd name="connsiteY1" fmla="*/ 0 h 6957060"/>
              <a:gd name="connsiteX2" fmla="*/ 1272540 w 9228138"/>
              <a:gd name="connsiteY2" fmla="*/ 6957060 h 6957060"/>
              <a:gd name="connsiteX3" fmla="*/ 6591300 w 9228138"/>
              <a:gd name="connsiteY3" fmla="*/ 6934200 h 6957060"/>
              <a:gd name="connsiteX4" fmla="*/ 9228138 w 9228138"/>
              <a:gd name="connsiteY4" fmla="*/ 7620 h 6957060"/>
              <a:gd name="connsiteX5" fmla="*/ 9228138 w 9228138"/>
              <a:gd name="connsiteY5" fmla="*/ 6941820 h 6957060"/>
              <a:gd name="connsiteX6" fmla="*/ 0 w 9228138"/>
              <a:gd name="connsiteY6" fmla="*/ 6941820 h 6957060"/>
              <a:gd name="connsiteX7" fmla="*/ 0 w 9228138"/>
              <a:gd name="connsiteY7" fmla="*/ 7620 h 695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28138" h="6957060">
                <a:moveTo>
                  <a:pt x="0" y="7620"/>
                </a:moveTo>
                <a:lnTo>
                  <a:pt x="3909060" y="0"/>
                </a:lnTo>
                <a:lnTo>
                  <a:pt x="1272540" y="6957060"/>
                </a:lnTo>
                <a:lnTo>
                  <a:pt x="6591300" y="6934200"/>
                </a:lnTo>
                <a:lnTo>
                  <a:pt x="9228138" y="7620"/>
                </a:lnTo>
                <a:lnTo>
                  <a:pt x="9228138" y="6941820"/>
                </a:lnTo>
                <a:lnTo>
                  <a:pt x="0" y="6941820"/>
                </a:lnTo>
                <a:lnTo>
                  <a:pt x="0" y="7620"/>
                </a:lnTo>
                <a:close/>
              </a:path>
            </a:pathLst>
          </a:custGeom>
          <a:solidFill>
            <a:srgbClr val="A49066"/>
          </a:solidFill>
        </p:spPr>
        <p:txBody>
          <a:bodyPr lIns="216000" tIns="3348000"/>
          <a:lstStyle>
            <a:lvl1pPr>
              <a:defRPr b="1" baseline="0">
                <a:solidFill>
                  <a:schemeClr val="bg1"/>
                </a:solidFill>
              </a:defRPr>
            </a:lvl1pPr>
          </a:lstStyle>
          <a:p>
            <a:r>
              <a:rPr lang="en-AU" dirty="0" smtClean="0"/>
              <a:t>Click on icon to import picture -&gt;&gt;&gt;&gt;</a:t>
            </a:r>
            <a:endParaRPr lang="en-US" dirty="0"/>
          </a:p>
        </p:txBody>
      </p:sp>
      <p:sp>
        <p:nvSpPr>
          <p:cNvPr id="8" name="Date Placeholder 3"/>
          <p:cNvSpPr txBox="1">
            <a:spLocks/>
          </p:cNvSpPr>
          <p:nvPr userDrawn="1"/>
        </p:nvSpPr>
        <p:spPr>
          <a:xfrm>
            <a:off x="3205492"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www.</a:t>
            </a:r>
            <a:r>
              <a:rPr lang="en-AU" sz="9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advisian</a:t>
            </a:r>
            <a:r>
              <a:rPr lang="en-AU" sz="9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.com</a:t>
            </a:r>
            <a:endParaRPr lang="en-AU" sz="9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738747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 Page ligh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2749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no image dark">
    <p:bg>
      <p:bgPr>
        <a:solidFill>
          <a:schemeClr val="tx2"/>
        </a:solidFill>
        <a:effectLst/>
      </p:bgPr>
    </p:bg>
    <p:spTree>
      <p:nvGrpSpPr>
        <p:cNvPr id="1" name=""/>
        <p:cNvGrpSpPr/>
        <p:nvPr/>
      </p:nvGrpSpPr>
      <p:grpSpPr>
        <a:xfrm>
          <a:off x="0" y="0"/>
          <a:ext cx="0" cy="0"/>
          <a:chOff x="0" y="0"/>
          <a:chExt cx="0" cy="0"/>
        </a:xfrm>
      </p:grpSpPr>
      <p:sp>
        <p:nvSpPr>
          <p:cNvPr id="28" name="Text Placeholder 26"/>
          <p:cNvSpPr>
            <a:spLocks noGrp="1"/>
          </p:cNvSpPr>
          <p:nvPr>
            <p:ph type="body" sz="quarter" idx="11"/>
          </p:nvPr>
        </p:nvSpPr>
        <p:spPr>
          <a:xfrm>
            <a:off x="600077" y="4241800"/>
            <a:ext cx="7964486" cy="313267"/>
          </a:xfrm>
          <a:prstGeom prst="rect">
            <a:avLst/>
          </a:prstGeom>
        </p:spPr>
        <p:txBody>
          <a:bodyPr lIns="0" tIns="0" rIns="0" bIns="0">
            <a:noAutofit/>
          </a:bodyPr>
          <a:lstStyle>
            <a:lvl1pPr>
              <a:spcBef>
                <a:spcPts val="0"/>
              </a:spcBef>
              <a:spcAft>
                <a:spcPts val="0"/>
              </a:spcAft>
              <a:defRPr sz="1000">
                <a:solidFill>
                  <a:schemeClr val="bg1"/>
                </a:solidFill>
              </a:defRPr>
            </a:lvl1pPr>
          </a:lstStyle>
          <a:p>
            <a:pPr lvl="0"/>
            <a:r>
              <a:rPr lang="en-US" smtClean="0"/>
              <a:t>Click to edit Master text styles</a:t>
            </a:r>
          </a:p>
        </p:txBody>
      </p:sp>
      <p:sp>
        <p:nvSpPr>
          <p:cNvPr id="29" name="Title 28"/>
          <p:cNvSpPr>
            <a:spLocks noGrp="1"/>
          </p:cNvSpPr>
          <p:nvPr>
            <p:ph type="title"/>
          </p:nvPr>
        </p:nvSpPr>
        <p:spPr>
          <a:xfrm>
            <a:off x="600077" y="1845735"/>
            <a:ext cx="7964486" cy="1439333"/>
          </a:xfrm>
        </p:spPr>
        <p:txBody>
          <a:bodyPr>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600077" y="3471335"/>
            <a:ext cx="7964486" cy="601133"/>
          </a:xfrm>
          <a:prstGeom prst="rect">
            <a:avLst/>
          </a:prstGeom>
        </p:spPr>
        <p:txBody>
          <a:bodyPr lIns="0" tIns="0" rIns="0" bIns="0">
            <a:noAutofit/>
          </a:bodyPr>
          <a:lstStyle>
            <a:lvl1pPr>
              <a:lnSpc>
                <a:spcPts val="1700"/>
              </a:lnSpc>
              <a:spcBef>
                <a:spcPts val="0"/>
              </a:spcBef>
              <a:spcAft>
                <a:spcPts val="0"/>
              </a:spcAft>
              <a:defRPr>
                <a:solidFill>
                  <a:schemeClr val="bg1"/>
                </a:solidFill>
              </a:defRPr>
            </a:lvl1pPr>
          </a:lstStyle>
          <a:p>
            <a:pPr lvl="0"/>
            <a:r>
              <a:rPr lang="en-US" smtClean="0"/>
              <a:t>Click to edit Master text styles</a:t>
            </a:r>
          </a:p>
        </p:txBody>
      </p:sp>
      <p:sp>
        <p:nvSpPr>
          <p:cNvPr id="10" name="Picture Placeholder 3"/>
          <p:cNvSpPr>
            <a:spLocks noGrp="1"/>
          </p:cNvSpPr>
          <p:nvPr>
            <p:ph type="pic" sz="quarter" idx="16" hasCustomPrompt="1"/>
          </p:nvPr>
        </p:nvSpPr>
        <p:spPr>
          <a:xfrm>
            <a:off x="7170515" y="5289208"/>
            <a:ext cx="1413098" cy="465105"/>
          </a:xfrm>
        </p:spPr>
        <p:txBody>
          <a:bodyPr/>
          <a:lstStyle>
            <a:lvl1pPr algn="ctr">
              <a:defRPr sz="800" b="1" baseline="0">
                <a:solidFill>
                  <a:schemeClr val="bg1"/>
                </a:solidFill>
              </a:defRPr>
            </a:lvl1pPr>
          </a:lstStyle>
          <a:p>
            <a:r>
              <a:rPr lang="en-AU" dirty="0" smtClean="0"/>
              <a:t>Client logo</a:t>
            </a:r>
            <a:endParaRPr lang="en-US" dirty="0"/>
          </a:p>
        </p:txBody>
      </p:sp>
      <p:sp>
        <p:nvSpPr>
          <p:cNvPr id="14" name="Date Placeholder 3"/>
          <p:cNvSpPr txBox="1">
            <a:spLocks/>
          </p:cNvSpPr>
          <p:nvPr userDrawn="1"/>
        </p:nvSpPr>
        <p:spPr>
          <a:xfrm>
            <a:off x="607174"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www.</a:t>
            </a:r>
            <a:r>
              <a:rPr lang="en-AU" sz="9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advisian</a:t>
            </a:r>
            <a:r>
              <a:rPr lang="en-AU" sz="9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.com</a:t>
            </a:r>
            <a:endParaRPr lang="en-AU" sz="9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5526" y="5282894"/>
            <a:ext cx="1227613" cy="423269"/>
          </a:xfrm>
          <a:prstGeom prst="rect">
            <a:avLst/>
          </a:prstGeom>
          <a:noFill/>
          <a:ln>
            <a:noFill/>
          </a:ln>
        </p:spPr>
      </p:pic>
    </p:spTree>
    <p:extLst>
      <p:ext uri="{BB962C8B-B14F-4D97-AF65-F5344CB8AC3E}">
        <p14:creationId xmlns:p14="http://schemas.microsoft.com/office/powerpoint/2010/main" val="3125582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 1 column dark">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5" name="Content Placeholder 4"/>
          <p:cNvSpPr>
            <a:spLocks noGrp="1"/>
          </p:cNvSpPr>
          <p:nvPr>
            <p:ph sz="quarter" idx="10"/>
          </p:nvPr>
        </p:nvSpPr>
        <p:spPr>
          <a:xfrm>
            <a:off x="601663" y="1828800"/>
            <a:ext cx="7945200" cy="4673600"/>
          </a:xfrm>
          <a:prstGeom prst="rect">
            <a:avLst/>
          </a:prstGeom>
        </p:spPr>
        <p:txBody>
          <a:bodyPr lIns="0" tIns="0" rIns="0" bIns="0"/>
          <a:lstStyle>
            <a:lvl1pPr marL="0" indent="0">
              <a:buClr>
                <a:schemeClr val="bg1"/>
              </a:buClr>
              <a:buFont typeface="Arial" panose="020B0604020202020204" pitchFamily="34" charset="0"/>
              <a:buNone/>
              <a:defRPr>
                <a:solidFill>
                  <a:schemeClr val="bg1"/>
                </a:solidFill>
              </a:defRPr>
            </a:lvl1pPr>
            <a:lvl2pPr>
              <a:buClr>
                <a:schemeClr val="bg1"/>
              </a:buClr>
              <a:defRPr>
                <a:solidFill>
                  <a:schemeClr val="bg1"/>
                </a:solidFill>
              </a:defRPr>
            </a:lvl2pPr>
            <a:lvl3pPr marL="715963" indent="-357188">
              <a:buClr>
                <a:schemeClr val="bg1"/>
              </a:buClr>
              <a:buFont typeface="Segoe UI" panose="020B0502040204020203" pitchFamily="34" charset="0"/>
              <a:buChar char="̵"/>
              <a:defRPr>
                <a:solidFill>
                  <a:schemeClr val="bg1"/>
                </a:solidFill>
              </a:defRPr>
            </a:lvl3pPr>
            <a:lvl4pPr>
              <a:buClr>
                <a:schemeClr val="bg1"/>
              </a:buClr>
              <a:defRPr>
                <a:solidFill>
                  <a:schemeClr val="bg1"/>
                </a:solidFill>
              </a:defRPr>
            </a:lvl4pPr>
            <a:lvl5pPr marL="1431925" indent="-357188">
              <a:buClr>
                <a:schemeClr val="bg1"/>
              </a:buClr>
              <a:buFont typeface="Segoe UI" panose="020B0502040204020203" pitchFamily="34" charset="0"/>
              <a:buChar cha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942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dy - 2 column dark">
    <p:bg>
      <p:bgPr>
        <a:solidFill>
          <a:schemeClr val="tx2"/>
        </a:solidFill>
        <a:effectLst/>
      </p:bgPr>
    </p:bg>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600079" y="1828801"/>
            <a:ext cx="3857623" cy="4648201"/>
          </a:xfrm>
          <a:prstGeom prst="rect">
            <a:avLst/>
          </a:prstGeom>
        </p:spPr>
        <p:txBody>
          <a:bodyPr lIns="0" tIns="0" rIns="0" bIns="0">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6"/>
          <p:cNvSpPr>
            <a:spLocks noGrp="1"/>
          </p:cNvSpPr>
          <p:nvPr>
            <p:ph sz="quarter" idx="12"/>
          </p:nvPr>
        </p:nvSpPr>
        <p:spPr>
          <a:xfrm>
            <a:off x="4689478" y="1828801"/>
            <a:ext cx="3857623" cy="4648201"/>
          </a:xfrm>
          <a:prstGeom prst="rect">
            <a:avLst/>
          </a:prstGeom>
        </p:spPr>
        <p:txBody>
          <a:bodyPr lIns="0" tIns="0" rIns="0" bIns="0">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noAutofit/>
          </a:bodyPr>
          <a:lstStyle>
            <a:lvl1pPr>
              <a:defRPr>
                <a:solidFill>
                  <a:schemeClr val="bg1"/>
                </a:solidFill>
              </a:defRPr>
            </a:lvl1pPr>
          </a:lstStyle>
          <a:p>
            <a:r>
              <a:rPr lang="en-US" smtClean="0"/>
              <a:t>Click to edit Master title style</a:t>
            </a:r>
            <a:endParaRPr lang="en-US"/>
          </a:p>
        </p:txBody>
      </p:sp>
    </p:spTree>
    <p:extLst>
      <p:ext uri="{BB962C8B-B14F-4D97-AF65-F5344CB8AC3E}">
        <p14:creationId xmlns:p14="http://schemas.microsoft.com/office/powerpoint/2010/main" val="285033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 3 column dark">
    <p:bg>
      <p:bgPr>
        <a:solidFill>
          <a:schemeClr val="tx2"/>
        </a:solidFill>
        <a:effectLst/>
      </p:bgPr>
    </p:bg>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600077" y="1841500"/>
            <a:ext cx="2486024" cy="4635501"/>
          </a:xfrm>
          <a:prstGeom prst="rect">
            <a:avLst/>
          </a:prstGeom>
        </p:spPr>
        <p:txBody>
          <a:bodyPr lIns="0" tIns="0" rIns="0" bIns="0" numCol="1">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6"/>
          <p:cNvSpPr>
            <a:spLocks noGrp="1"/>
          </p:cNvSpPr>
          <p:nvPr>
            <p:ph sz="quarter" idx="12"/>
          </p:nvPr>
        </p:nvSpPr>
        <p:spPr>
          <a:xfrm>
            <a:off x="3336927" y="1841500"/>
            <a:ext cx="2486024" cy="4635501"/>
          </a:xfrm>
          <a:prstGeom prst="rect">
            <a:avLst/>
          </a:prstGeom>
        </p:spPr>
        <p:txBody>
          <a:bodyPr lIns="0" tIns="0" rIns="0" bIns="0" numCol="1">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6"/>
          <p:cNvSpPr>
            <a:spLocks noGrp="1"/>
          </p:cNvSpPr>
          <p:nvPr>
            <p:ph sz="quarter" idx="13"/>
          </p:nvPr>
        </p:nvSpPr>
        <p:spPr>
          <a:xfrm>
            <a:off x="6067427" y="1841500"/>
            <a:ext cx="2490786" cy="4635501"/>
          </a:xfrm>
          <a:prstGeom prst="rect">
            <a:avLst/>
          </a:prstGeom>
        </p:spPr>
        <p:txBody>
          <a:bodyPr lIns="0" tIns="0" rIns="0" bIns="0" numCol="1">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noAutofit/>
          </a:bodyPr>
          <a:lstStyle>
            <a:lvl1pPr>
              <a:buClr>
                <a:schemeClr val="bg1"/>
              </a:buClr>
              <a:defRPr>
                <a:solidFill>
                  <a:schemeClr val="bg1"/>
                </a:solidFill>
              </a:defRPr>
            </a:lvl1pPr>
          </a:lstStyle>
          <a:p>
            <a:r>
              <a:rPr lang="en-US" smtClean="0"/>
              <a:t>Click to edit Master title style</a:t>
            </a:r>
            <a:endParaRPr lang="en-US"/>
          </a:p>
        </p:txBody>
      </p:sp>
    </p:spTree>
    <p:extLst>
      <p:ext uri="{BB962C8B-B14F-4D97-AF65-F5344CB8AC3E}">
        <p14:creationId xmlns:p14="http://schemas.microsoft.com/office/powerpoint/2010/main" val="692990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ody with image dark">
    <p:bg>
      <p:bgPr>
        <a:solidFill>
          <a:schemeClr val="tx2"/>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3964301" cy="3747347"/>
          </a:xfrm>
        </p:spPr>
        <p:txBody>
          <a:bodyPr anchor="t">
            <a:noAutofit/>
          </a:bodyPr>
          <a:lstStyle>
            <a:lvl1pPr>
              <a:lnSpc>
                <a:spcPct val="100000"/>
              </a:lnSpc>
              <a:defRPr sz="1600">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Picture Placeholder 3"/>
          <p:cNvSpPr>
            <a:spLocks noGrp="1"/>
          </p:cNvSpPr>
          <p:nvPr>
            <p:ph type="pic" sz="quarter" idx="10"/>
          </p:nvPr>
        </p:nvSpPr>
        <p:spPr>
          <a:xfrm>
            <a:off x="3770313" y="-84138"/>
            <a:ext cx="5449887" cy="7018021"/>
          </a:xfrm>
          <a:custGeom>
            <a:avLst/>
            <a:gdLst>
              <a:gd name="connsiteX0" fmla="*/ 0 w 5449887"/>
              <a:gd name="connsiteY0" fmla="*/ 0 h 7010401"/>
              <a:gd name="connsiteX1" fmla="*/ 5449887 w 5449887"/>
              <a:gd name="connsiteY1" fmla="*/ 0 h 7010401"/>
              <a:gd name="connsiteX2" fmla="*/ 5449887 w 5449887"/>
              <a:gd name="connsiteY2" fmla="*/ 7010401 h 7010401"/>
              <a:gd name="connsiteX3" fmla="*/ 0 w 5449887"/>
              <a:gd name="connsiteY3" fmla="*/ 7010401 h 7010401"/>
              <a:gd name="connsiteX4" fmla="*/ 0 w 5449887"/>
              <a:gd name="connsiteY4" fmla="*/ 0 h 7010401"/>
              <a:gd name="connsiteX0" fmla="*/ 0 w 5449887"/>
              <a:gd name="connsiteY0" fmla="*/ 0 h 7018021"/>
              <a:gd name="connsiteX1" fmla="*/ 5449887 w 5449887"/>
              <a:gd name="connsiteY1" fmla="*/ 0 h 7018021"/>
              <a:gd name="connsiteX2" fmla="*/ 5449887 w 5449887"/>
              <a:gd name="connsiteY2" fmla="*/ 7010401 h 7018021"/>
              <a:gd name="connsiteX3" fmla="*/ 2659380 w 5449887"/>
              <a:gd name="connsiteY3" fmla="*/ 7018021 h 7018021"/>
              <a:gd name="connsiteX4" fmla="*/ 0 w 5449887"/>
              <a:gd name="connsiteY4" fmla="*/ 0 h 7018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9887" h="7018021">
                <a:moveTo>
                  <a:pt x="0" y="0"/>
                </a:moveTo>
                <a:lnTo>
                  <a:pt x="5449887" y="0"/>
                </a:lnTo>
                <a:lnTo>
                  <a:pt x="5449887" y="7010401"/>
                </a:lnTo>
                <a:lnTo>
                  <a:pt x="2659380" y="7018021"/>
                </a:lnTo>
                <a:lnTo>
                  <a:pt x="0" y="0"/>
                </a:lnTo>
                <a:close/>
              </a:path>
            </a:pathLst>
          </a:custGeom>
        </p:spPr>
        <p:txBody>
          <a:bodyPr lIns="2556000" tIns="3780000"/>
          <a:lstStyle>
            <a:lvl1pPr>
              <a:defRPr sz="1400" b="1">
                <a:solidFill>
                  <a:schemeClr val="bg1"/>
                </a:solidFill>
              </a:defRPr>
            </a:lvl1pPr>
          </a:lstStyle>
          <a:p>
            <a:r>
              <a:rPr lang="en-US" smtClean="0"/>
              <a:t>Click icon to add picture</a:t>
            </a:r>
            <a:endParaRPr lang="en-US"/>
          </a:p>
        </p:txBody>
      </p:sp>
    </p:spTree>
    <p:extLst>
      <p:ext uri="{BB962C8B-B14F-4D97-AF65-F5344CB8AC3E}">
        <p14:creationId xmlns:p14="http://schemas.microsoft.com/office/powerpoint/2010/main" val="2554674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Full page image with heading">
    <p:bg>
      <p:bgPr>
        <a:solidFill>
          <a:schemeClr val="tx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p:spPr>
        <p:txBody>
          <a:bodyPr lIns="0" tIns="3060000"/>
          <a:lstStyle>
            <a:lvl1pPr algn="ctr">
              <a:defRPr sz="1400" b="1">
                <a:solidFill>
                  <a:schemeClr val="bg1"/>
                </a:solidFill>
              </a:defRPr>
            </a:lvl1pPr>
          </a:lstStyle>
          <a:p>
            <a:r>
              <a:rPr lang="en-US" smtClean="0"/>
              <a:t>Click icon to add picture</a:t>
            </a:r>
            <a:endParaRPr lang="en-US"/>
          </a:p>
        </p:txBody>
      </p:sp>
      <p:sp>
        <p:nvSpPr>
          <p:cNvPr id="2" name="Title 1"/>
          <p:cNvSpPr>
            <a:spLocks noGrp="1"/>
          </p:cNvSpPr>
          <p:nvPr>
            <p:ph type="title"/>
          </p:nvPr>
        </p:nvSpPr>
        <p:spPr>
          <a:xfrm>
            <a:off x="4023360" y="4130041"/>
            <a:ext cx="4442460" cy="1790700"/>
          </a:xfrm>
        </p:spPr>
        <p:txBody>
          <a:bodyPr>
            <a:noAutofit/>
          </a:bodyPr>
          <a:lstStyle>
            <a:lvl1pPr>
              <a:defRPr>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01905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age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415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 Divider with image">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9402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 Divider with image">
    <p:bg>
      <p:bgPr>
        <a:solidFill>
          <a:schemeClr val="bg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77845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 image light">
    <p:bg>
      <p:bgPr>
        <a:solidFill>
          <a:schemeClr val="bg1"/>
        </a:solidFill>
        <a:effectLst/>
      </p:bgPr>
    </p:bg>
    <p:spTree>
      <p:nvGrpSpPr>
        <p:cNvPr id="1" name=""/>
        <p:cNvGrpSpPr/>
        <p:nvPr/>
      </p:nvGrpSpPr>
      <p:grpSpPr>
        <a:xfrm>
          <a:off x="0" y="0"/>
          <a:ext cx="0" cy="0"/>
          <a:chOff x="0" y="0"/>
          <a:chExt cx="0" cy="0"/>
        </a:xfrm>
      </p:grpSpPr>
      <p:sp>
        <p:nvSpPr>
          <p:cNvPr id="28" name="Text Placeholder 26"/>
          <p:cNvSpPr>
            <a:spLocks noGrp="1"/>
          </p:cNvSpPr>
          <p:nvPr>
            <p:ph type="body" sz="quarter" idx="11"/>
          </p:nvPr>
        </p:nvSpPr>
        <p:spPr>
          <a:xfrm>
            <a:off x="3174434" y="4240468"/>
            <a:ext cx="4354126" cy="677333"/>
          </a:xfrm>
          <a:prstGeom prst="rect">
            <a:avLst/>
          </a:prstGeom>
        </p:spPr>
        <p:txBody>
          <a:bodyPr lIns="0" tIns="0" rIns="0" bIns="0">
            <a:noAutofit/>
          </a:bodyPr>
          <a:lstStyle>
            <a:lvl1pPr>
              <a:spcBef>
                <a:spcPts val="0"/>
              </a:spcBef>
              <a:spcAft>
                <a:spcPts val="0"/>
              </a:spcAft>
              <a:defRPr sz="1000">
                <a:solidFill>
                  <a:schemeClr val="tx1"/>
                </a:solidFill>
              </a:defRPr>
            </a:lvl1pPr>
          </a:lstStyle>
          <a:p>
            <a:pPr lvl="0"/>
            <a:r>
              <a:rPr lang="en-US" smtClean="0"/>
              <a:t>Click to edit Master text styles</a:t>
            </a:r>
          </a:p>
        </p:txBody>
      </p:sp>
      <p:sp>
        <p:nvSpPr>
          <p:cNvPr id="29" name="Title 28"/>
          <p:cNvSpPr>
            <a:spLocks noGrp="1"/>
          </p:cNvSpPr>
          <p:nvPr>
            <p:ph type="title"/>
          </p:nvPr>
        </p:nvSpPr>
        <p:spPr>
          <a:xfrm>
            <a:off x="3185546" y="1610919"/>
            <a:ext cx="4343012" cy="1711401"/>
          </a:xfrm>
        </p:spPr>
        <p:txBody>
          <a:bodyPr>
            <a:noAutofit/>
          </a:bodyPr>
          <a:lstStyle>
            <a:lvl1pPr>
              <a:lnSpc>
                <a:spcPts val="2800"/>
              </a:lnSpc>
              <a:defRPr sz="2800">
                <a:solidFill>
                  <a:schemeClr val="tx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3185546" y="3546203"/>
            <a:ext cx="4327774" cy="601133"/>
          </a:xfrm>
          <a:prstGeom prst="rect">
            <a:avLst/>
          </a:prstGeom>
        </p:spPr>
        <p:txBody>
          <a:bodyPr lIns="0" tIns="0" rIns="0" bIns="0">
            <a:noAutofit/>
          </a:bodyPr>
          <a:lstStyle>
            <a:lvl1pPr>
              <a:defRPr>
                <a:solidFill>
                  <a:schemeClr val="tx1"/>
                </a:solidFill>
              </a:defRPr>
            </a:lvl1pPr>
          </a:lstStyle>
          <a:p>
            <a:pPr lvl="0"/>
            <a:r>
              <a:rPr lang="en-US" smtClean="0"/>
              <a:t>Click to edit Master text styles</a:t>
            </a:r>
          </a:p>
        </p:txBody>
      </p:sp>
      <p:sp>
        <p:nvSpPr>
          <p:cNvPr id="3" name="Picture Placeholder 2"/>
          <p:cNvSpPr>
            <a:spLocks noGrp="1"/>
          </p:cNvSpPr>
          <p:nvPr>
            <p:ph type="pic" sz="quarter" idx="15" hasCustomPrompt="1"/>
          </p:nvPr>
        </p:nvSpPr>
        <p:spPr>
          <a:xfrm>
            <a:off x="-38100" y="-45720"/>
            <a:ext cx="9228138" cy="6957060"/>
          </a:xfrm>
          <a:custGeom>
            <a:avLst/>
            <a:gdLst>
              <a:gd name="connsiteX0" fmla="*/ 0 w 9228138"/>
              <a:gd name="connsiteY0" fmla="*/ 0 h 6934200"/>
              <a:gd name="connsiteX1" fmla="*/ 9228138 w 9228138"/>
              <a:gd name="connsiteY1" fmla="*/ 0 h 6934200"/>
              <a:gd name="connsiteX2" fmla="*/ 9228138 w 9228138"/>
              <a:gd name="connsiteY2" fmla="*/ 6934200 h 6934200"/>
              <a:gd name="connsiteX3" fmla="*/ 0 w 9228138"/>
              <a:gd name="connsiteY3" fmla="*/ 6934200 h 6934200"/>
              <a:gd name="connsiteX4" fmla="*/ 0 w 9228138"/>
              <a:gd name="connsiteY4" fmla="*/ 0 h 6934200"/>
              <a:gd name="connsiteX0" fmla="*/ 0 w 9228138"/>
              <a:gd name="connsiteY0" fmla="*/ 7620 h 6941820"/>
              <a:gd name="connsiteX1" fmla="*/ 3909060 w 9228138"/>
              <a:gd name="connsiteY1" fmla="*/ 0 h 6941820"/>
              <a:gd name="connsiteX2" fmla="*/ 9228138 w 9228138"/>
              <a:gd name="connsiteY2" fmla="*/ 7620 h 6941820"/>
              <a:gd name="connsiteX3" fmla="*/ 9228138 w 9228138"/>
              <a:gd name="connsiteY3" fmla="*/ 6941820 h 6941820"/>
              <a:gd name="connsiteX4" fmla="*/ 0 w 9228138"/>
              <a:gd name="connsiteY4" fmla="*/ 6941820 h 6941820"/>
              <a:gd name="connsiteX5" fmla="*/ 0 w 9228138"/>
              <a:gd name="connsiteY5" fmla="*/ 7620 h 6941820"/>
              <a:gd name="connsiteX0" fmla="*/ 0 w 9228138"/>
              <a:gd name="connsiteY0" fmla="*/ 15240 h 6949440"/>
              <a:gd name="connsiteX1" fmla="*/ 3909060 w 9228138"/>
              <a:gd name="connsiteY1" fmla="*/ 7620 h 6949440"/>
              <a:gd name="connsiteX2" fmla="*/ 6088380 w 9228138"/>
              <a:gd name="connsiteY2" fmla="*/ 0 h 6949440"/>
              <a:gd name="connsiteX3" fmla="*/ 9228138 w 9228138"/>
              <a:gd name="connsiteY3" fmla="*/ 15240 h 6949440"/>
              <a:gd name="connsiteX4" fmla="*/ 9228138 w 9228138"/>
              <a:gd name="connsiteY4" fmla="*/ 6949440 h 6949440"/>
              <a:gd name="connsiteX5" fmla="*/ 0 w 9228138"/>
              <a:gd name="connsiteY5" fmla="*/ 6949440 h 6949440"/>
              <a:gd name="connsiteX6" fmla="*/ 0 w 9228138"/>
              <a:gd name="connsiteY6" fmla="*/ 15240 h 6949440"/>
              <a:gd name="connsiteX0" fmla="*/ 0 w 9228138"/>
              <a:gd name="connsiteY0" fmla="*/ 7620 h 6957060"/>
              <a:gd name="connsiteX1" fmla="*/ 3909060 w 9228138"/>
              <a:gd name="connsiteY1" fmla="*/ 0 h 6957060"/>
              <a:gd name="connsiteX2" fmla="*/ 1272540 w 9228138"/>
              <a:gd name="connsiteY2" fmla="*/ 6957060 h 6957060"/>
              <a:gd name="connsiteX3" fmla="*/ 9228138 w 9228138"/>
              <a:gd name="connsiteY3" fmla="*/ 7620 h 6957060"/>
              <a:gd name="connsiteX4" fmla="*/ 9228138 w 9228138"/>
              <a:gd name="connsiteY4" fmla="*/ 6941820 h 6957060"/>
              <a:gd name="connsiteX5" fmla="*/ 0 w 9228138"/>
              <a:gd name="connsiteY5" fmla="*/ 6941820 h 6957060"/>
              <a:gd name="connsiteX6" fmla="*/ 0 w 9228138"/>
              <a:gd name="connsiteY6" fmla="*/ 7620 h 6957060"/>
              <a:gd name="connsiteX0" fmla="*/ 0 w 9228138"/>
              <a:gd name="connsiteY0" fmla="*/ 7620 h 6957060"/>
              <a:gd name="connsiteX1" fmla="*/ 3909060 w 9228138"/>
              <a:gd name="connsiteY1" fmla="*/ 0 h 6957060"/>
              <a:gd name="connsiteX2" fmla="*/ 1272540 w 9228138"/>
              <a:gd name="connsiteY2" fmla="*/ 6957060 h 6957060"/>
              <a:gd name="connsiteX3" fmla="*/ 7947660 w 9228138"/>
              <a:gd name="connsiteY3" fmla="*/ 1104900 h 6957060"/>
              <a:gd name="connsiteX4" fmla="*/ 9228138 w 9228138"/>
              <a:gd name="connsiteY4" fmla="*/ 7620 h 6957060"/>
              <a:gd name="connsiteX5" fmla="*/ 9228138 w 9228138"/>
              <a:gd name="connsiteY5" fmla="*/ 6941820 h 6957060"/>
              <a:gd name="connsiteX6" fmla="*/ 0 w 9228138"/>
              <a:gd name="connsiteY6" fmla="*/ 6941820 h 6957060"/>
              <a:gd name="connsiteX7" fmla="*/ 0 w 9228138"/>
              <a:gd name="connsiteY7" fmla="*/ 7620 h 6957060"/>
              <a:gd name="connsiteX0" fmla="*/ 0 w 9228138"/>
              <a:gd name="connsiteY0" fmla="*/ 7620 h 6957060"/>
              <a:gd name="connsiteX1" fmla="*/ 3909060 w 9228138"/>
              <a:gd name="connsiteY1" fmla="*/ 0 h 6957060"/>
              <a:gd name="connsiteX2" fmla="*/ 1272540 w 9228138"/>
              <a:gd name="connsiteY2" fmla="*/ 6957060 h 6957060"/>
              <a:gd name="connsiteX3" fmla="*/ 6591300 w 9228138"/>
              <a:gd name="connsiteY3" fmla="*/ 6934200 h 6957060"/>
              <a:gd name="connsiteX4" fmla="*/ 9228138 w 9228138"/>
              <a:gd name="connsiteY4" fmla="*/ 7620 h 6957060"/>
              <a:gd name="connsiteX5" fmla="*/ 9228138 w 9228138"/>
              <a:gd name="connsiteY5" fmla="*/ 6941820 h 6957060"/>
              <a:gd name="connsiteX6" fmla="*/ 0 w 9228138"/>
              <a:gd name="connsiteY6" fmla="*/ 6941820 h 6957060"/>
              <a:gd name="connsiteX7" fmla="*/ 0 w 9228138"/>
              <a:gd name="connsiteY7" fmla="*/ 7620 h 695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28138" h="6957060">
                <a:moveTo>
                  <a:pt x="0" y="7620"/>
                </a:moveTo>
                <a:lnTo>
                  <a:pt x="3909060" y="0"/>
                </a:lnTo>
                <a:lnTo>
                  <a:pt x="1272540" y="6957060"/>
                </a:lnTo>
                <a:lnTo>
                  <a:pt x="6591300" y="6934200"/>
                </a:lnTo>
                <a:lnTo>
                  <a:pt x="9228138" y="7620"/>
                </a:lnTo>
                <a:lnTo>
                  <a:pt x="9228138" y="6941820"/>
                </a:lnTo>
                <a:lnTo>
                  <a:pt x="0" y="6941820"/>
                </a:lnTo>
                <a:lnTo>
                  <a:pt x="0" y="7620"/>
                </a:lnTo>
                <a:close/>
              </a:path>
            </a:pathLst>
          </a:custGeom>
          <a:solidFill>
            <a:srgbClr val="A49066"/>
          </a:solidFill>
        </p:spPr>
        <p:txBody>
          <a:bodyPr lIns="216000" tIns="3348000"/>
          <a:lstStyle>
            <a:lvl1pPr>
              <a:defRPr b="1" baseline="0">
                <a:solidFill>
                  <a:schemeClr val="tx2"/>
                </a:solidFill>
              </a:defRPr>
            </a:lvl1pPr>
          </a:lstStyle>
          <a:p>
            <a:r>
              <a:rPr lang="en-AU" dirty="0" smtClean="0"/>
              <a:t>Click on icon to import picture -&gt;&gt;&gt;&gt;</a:t>
            </a:r>
            <a:endParaRPr lang="en-US" dirty="0"/>
          </a:p>
        </p:txBody>
      </p:sp>
      <p:sp>
        <p:nvSpPr>
          <p:cNvPr id="4" name="Picture Placeholder 3"/>
          <p:cNvSpPr>
            <a:spLocks noGrp="1"/>
          </p:cNvSpPr>
          <p:nvPr>
            <p:ph type="pic" sz="quarter" idx="16"/>
          </p:nvPr>
        </p:nvSpPr>
        <p:spPr>
          <a:xfrm>
            <a:off x="5521345" y="5289208"/>
            <a:ext cx="1413098" cy="486117"/>
          </a:xfrm>
        </p:spPr>
        <p:txBody>
          <a:bodyPr/>
          <a:lstStyle>
            <a:lvl1pPr algn="ctr">
              <a:defRPr sz="800" b="1"/>
            </a:lvl1pPr>
          </a:lstStyle>
          <a:p>
            <a:r>
              <a:rPr lang="en-US" smtClean="0"/>
              <a:t>Click icon to add picture</a:t>
            </a:r>
            <a:endParaRPr lang="en-US"/>
          </a:p>
        </p:txBody>
      </p:sp>
      <p:sp>
        <p:nvSpPr>
          <p:cNvPr id="10" name="Date Placeholder 3"/>
          <p:cNvSpPr txBox="1">
            <a:spLocks/>
          </p:cNvSpPr>
          <p:nvPr userDrawn="1"/>
        </p:nvSpPr>
        <p:spPr>
          <a:xfrm>
            <a:off x="3205492"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www.</a:t>
            </a:r>
            <a:r>
              <a:rPr lang="en-AU" sz="900" b="1"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advisian</a:t>
            </a:r>
            <a:r>
              <a:rPr lang="en-AU" sz="9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.com</a:t>
            </a:r>
            <a:endParaRPr lang="en-AU" sz="900" dirty="0">
              <a:solidFill>
                <a:schemeClr val="tx1"/>
              </a:solidFill>
              <a:latin typeface="Segoe UI" panose="020B0502040204020203" pitchFamily="34" charset="0"/>
              <a:ea typeface="Segoe UI" panose="020B0502040204020203" pitchFamily="34" charset="0"/>
              <a:cs typeface="Segoe UI" panose="020B0502040204020203" pitchFamily="34" charset="0"/>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0548" y="5346848"/>
            <a:ext cx="1227613" cy="423269"/>
          </a:xfrm>
          <a:prstGeom prst="rect">
            <a:avLst/>
          </a:prstGeom>
          <a:noFill/>
          <a:ln>
            <a:noFill/>
          </a:ln>
        </p:spPr>
      </p:pic>
    </p:spTree>
    <p:extLst>
      <p:ext uri="{BB962C8B-B14F-4D97-AF65-F5344CB8AC3E}">
        <p14:creationId xmlns:p14="http://schemas.microsoft.com/office/powerpoint/2010/main" val="42275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 Divider with image">
    <p:bg>
      <p:bgPr>
        <a:solidFill>
          <a:schemeClr val="accent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333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 Divider with image">
    <p:bg>
      <p:bgPr>
        <a:solidFill>
          <a:schemeClr val="accent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11921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5. Divider with image">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28312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 Divider no image">
    <p:bg>
      <p:bgPr>
        <a:solidFill>
          <a:schemeClr val="tx2"/>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45243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 Divider no image">
    <p:bg>
      <p:bgPr>
        <a:solidFill>
          <a:schemeClr val="bg2"/>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79668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 Divider no image">
    <p:bg>
      <p:bgPr>
        <a:solidFill>
          <a:schemeClr val="accent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41308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4 Divider no image">
    <p:bg>
      <p:bgPr>
        <a:solidFill>
          <a:schemeClr val="accent2"/>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17209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 Divider no image">
    <p:bg>
      <p:bgPr>
        <a:solidFill>
          <a:schemeClr val="accent3"/>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98686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disclaimer">
    <p:spTree>
      <p:nvGrpSpPr>
        <p:cNvPr id="1" name=""/>
        <p:cNvGrpSpPr/>
        <p:nvPr/>
      </p:nvGrpSpPr>
      <p:grpSpPr>
        <a:xfrm>
          <a:off x="0" y="0"/>
          <a:ext cx="0" cy="0"/>
          <a:chOff x="0" y="0"/>
          <a:chExt cx="0" cy="0"/>
        </a:xfrm>
      </p:grpSpPr>
      <p:sp>
        <p:nvSpPr>
          <p:cNvPr id="4" name="Rectangle 3"/>
          <p:cNvSpPr/>
          <p:nvPr userDrawn="1"/>
        </p:nvSpPr>
        <p:spPr>
          <a:xfrm>
            <a:off x="608013" y="3926361"/>
            <a:ext cx="7956550" cy="1569660"/>
          </a:xfrm>
          <a:prstGeom prst="rect">
            <a:avLst/>
          </a:prstGeom>
        </p:spPr>
        <p:txBody>
          <a:bodyPr wrap="square" lIns="0" tIns="0" rIns="0" bIns="0">
            <a:spAutoFit/>
          </a:bodyPr>
          <a:lstStyle/>
          <a:p>
            <a:pPr>
              <a:spcAft>
                <a:spcPts val="600"/>
              </a:spcAft>
            </a:pPr>
            <a:r>
              <a:rPr lang="en-AU" sz="700" b="1" dirty="0" smtClean="0">
                <a:solidFill>
                  <a:srgbClr val="A38F68"/>
                </a:solidFill>
                <a:cs typeface="Segoe UI"/>
              </a:rPr>
              <a:t>DISCLAIMER</a:t>
            </a:r>
          </a:p>
          <a:p>
            <a:pPr>
              <a:spcAft>
                <a:spcPts val="600"/>
              </a:spcAft>
            </a:pPr>
            <a:r>
              <a:rPr lang="en-AU" sz="700" dirty="0" smtClean="0">
                <a:solidFill>
                  <a:srgbClr val="000000"/>
                </a:solidFill>
                <a:cs typeface="Segoe UI"/>
              </a:rPr>
              <a:t>This presentation has been prepared by a representative of Advisian.</a:t>
            </a:r>
          </a:p>
          <a:p>
            <a:pPr>
              <a:spcAft>
                <a:spcPts val="600"/>
              </a:spcAft>
            </a:pPr>
            <a:r>
              <a:rPr lang="en-AU" sz="700" dirty="0" smtClean="0">
                <a:solidFill>
                  <a:srgbClr val="000000"/>
                </a:solidFill>
                <a:cs typeface="Segoe UI"/>
              </a:rPr>
              <a:t>The presentation contains the professional and personal opinions of the presenter, which are given in good faith.  As such, opinions presented herein may not always necessarily reflect the position of </a:t>
            </a:r>
            <a:r>
              <a:rPr lang="en-AU" sz="700" dirty="0" smtClean="0">
                <a:solidFill>
                  <a:srgbClr val="000000"/>
                </a:solidFill>
                <a:cs typeface="+mn-cs"/>
              </a:rPr>
              <a:t>Advisian </a:t>
            </a:r>
            <a:r>
              <a:rPr lang="en-AU" sz="700" dirty="0" smtClean="0">
                <a:solidFill>
                  <a:srgbClr val="000000"/>
                </a:solidFill>
                <a:cs typeface="Segoe UI"/>
              </a:rPr>
              <a:t>as a whole, its officers or executive.</a:t>
            </a:r>
          </a:p>
          <a:p>
            <a:pPr>
              <a:spcAft>
                <a:spcPts val="600"/>
              </a:spcAft>
            </a:pPr>
            <a:r>
              <a:rPr lang="en-AU" sz="700" dirty="0" smtClean="0">
                <a:solidFill>
                  <a:srgbClr val="000000"/>
                </a:solidFill>
                <a:cs typeface="Segoe UI"/>
              </a:rPr>
              <a:t>Any forward-looking statements included in this presentation will involve subjective judgment and analysis and are subject to uncertainties, risks and contingencies—many of which are outside the control of, and may be unknown to, </a:t>
            </a:r>
            <a:r>
              <a:rPr lang="en-AU" sz="700" dirty="0" smtClean="0">
                <a:solidFill>
                  <a:srgbClr val="000000"/>
                </a:solidFill>
                <a:cs typeface="+mn-cs"/>
              </a:rPr>
              <a:t>Advisian.  </a:t>
            </a:r>
            <a:endParaRPr lang="en-AU" sz="700" dirty="0" smtClean="0">
              <a:solidFill>
                <a:srgbClr val="000000"/>
              </a:solidFill>
              <a:cs typeface="Segoe UI"/>
            </a:endParaRPr>
          </a:p>
          <a:p>
            <a:pPr>
              <a:spcAft>
                <a:spcPts val="600"/>
              </a:spcAft>
            </a:pPr>
            <a:r>
              <a:rPr lang="en-AU" sz="700" dirty="0" smtClean="0">
                <a:solidFill>
                  <a:srgbClr val="000000"/>
                </a:solidFill>
                <a:cs typeface="+mn-cs"/>
              </a:rPr>
              <a:t>Advisian </a:t>
            </a:r>
            <a:r>
              <a:rPr lang="en-AU" sz="700" dirty="0" smtClean="0">
                <a:solidFill>
                  <a:srgbClr val="000000"/>
                </a:solidFill>
                <a:cs typeface="Segoe UI"/>
              </a:rPr>
              <a:t>and all associated entities and representatives make no representation or warranty as to the accuracy, reliability or completeness of information in this document and do not take responsibility for updating any information or correcting any error or omission that may become apparent after this document has been issued.</a:t>
            </a:r>
          </a:p>
          <a:p>
            <a:pPr>
              <a:spcAft>
                <a:spcPts val="600"/>
              </a:spcAft>
            </a:pPr>
            <a:r>
              <a:rPr lang="en-AU" sz="700" dirty="0" smtClean="0">
                <a:solidFill>
                  <a:srgbClr val="000000"/>
                </a:solidFill>
                <a:cs typeface="Segoe UI"/>
              </a:rPr>
              <a:t>To the extent permitted by law, </a:t>
            </a:r>
            <a:r>
              <a:rPr lang="en-AU" sz="700" dirty="0" smtClean="0">
                <a:solidFill>
                  <a:srgbClr val="000000"/>
                </a:solidFill>
                <a:cs typeface="+mn-cs"/>
              </a:rPr>
              <a:t>Advisian </a:t>
            </a:r>
            <a:r>
              <a:rPr lang="en-AU" sz="700" dirty="0" smtClean="0">
                <a:solidFill>
                  <a:srgbClr val="000000"/>
                </a:solidFill>
                <a:cs typeface="Segoe UI"/>
              </a:rPr>
              <a:t>and its officers, employees, related bodies and agents disclaim all liability—direct, indirect or consequential (and whether or not arising out of the negligence, default or lack of care of </a:t>
            </a:r>
            <a:r>
              <a:rPr lang="en-AU" sz="700" dirty="0" smtClean="0">
                <a:solidFill>
                  <a:srgbClr val="000000"/>
                </a:solidFill>
                <a:cs typeface="+mn-cs"/>
              </a:rPr>
              <a:t>Advisian </a:t>
            </a:r>
            <a:r>
              <a:rPr lang="en-AU" sz="700" dirty="0" smtClean="0">
                <a:solidFill>
                  <a:srgbClr val="000000"/>
                </a:solidFill>
                <a:cs typeface="Segoe UI"/>
              </a:rPr>
              <a:t>and/or any of its agents)—for any loss or damage suffered by a recipient or other persons arising out of, or in connection with, any use or reliance on this presentation or information.</a:t>
            </a:r>
            <a:endParaRPr lang="en-AU" sz="700" dirty="0">
              <a:solidFill>
                <a:srgbClr val="000000"/>
              </a:solidFill>
              <a:cs typeface="Segoe UI"/>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5525" y="792432"/>
            <a:ext cx="1367269" cy="471420"/>
          </a:xfrm>
          <a:prstGeom prst="rect">
            <a:avLst/>
          </a:prstGeom>
          <a:noFill/>
          <a:ln>
            <a:noFill/>
          </a:ln>
        </p:spPr>
      </p:pic>
    </p:spTree>
    <p:extLst>
      <p:ext uri="{BB962C8B-B14F-4D97-AF65-F5344CB8AC3E}">
        <p14:creationId xmlns:p14="http://schemas.microsoft.com/office/powerpoint/2010/main" val="303887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7580" y="2942242"/>
            <a:ext cx="2968840" cy="973516"/>
          </a:xfrm>
          <a:prstGeom prst="rect">
            <a:avLst/>
          </a:prstGeom>
          <a:noFill/>
          <a:ln>
            <a:noFill/>
          </a:ln>
        </p:spPr>
      </p:pic>
    </p:spTree>
    <p:extLst>
      <p:ext uri="{BB962C8B-B14F-4D97-AF65-F5344CB8AC3E}">
        <p14:creationId xmlns:p14="http://schemas.microsoft.com/office/powerpoint/2010/main" val="3146559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image 2">
    <p:bg>
      <p:bgPr>
        <a:solidFill>
          <a:schemeClr val="bg1"/>
        </a:solidFill>
        <a:effectLst/>
      </p:bgPr>
    </p:bg>
    <p:spTree>
      <p:nvGrpSpPr>
        <p:cNvPr id="1" name=""/>
        <p:cNvGrpSpPr/>
        <p:nvPr/>
      </p:nvGrpSpPr>
      <p:grpSpPr>
        <a:xfrm>
          <a:off x="0" y="0"/>
          <a:ext cx="0" cy="0"/>
          <a:chOff x="0" y="0"/>
          <a:chExt cx="0" cy="0"/>
        </a:xfrm>
      </p:grpSpPr>
      <p:sp>
        <p:nvSpPr>
          <p:cNvPr id="28" name="Text Placeholder 26"/>
          <p:cNvSpPr>
            <a:spLocks noGrp="1"/>
          </p:cNvSpPr>
          <p:nvPr>
            <p:ph type="body" sz="quarter" idx="11"/>
          </p:nvPr>
        </p:nvSpPr>
        <p:spPr>
          <a:xfrm>
            <a:off x="4479359" y="4240468"/>
            <a:ext cx="4354126" cy="677333"/>
          </a:xfrm>
          <a:prstGeom prst="rect">
            <a:avLst/>
          </a:prstGeom>
        </p:spPr>
        <p:txBody>
          <a:bodyPr lIns="0" tIns="0" rIns="0" bIns="0">
            <a:noAutofit/>
          </a:bodyPr>
          <a:lstStyle>
            <a:lvl1pPr>
              <a:spcBef>
                <a:spcPts val="0"/>
              </a:spcBef>
              <a:spcAft>
                <a:spcPts val="0"/>
              </a:spcAft>
              <a:defRPr sz="1000">
                <a:solidFill>
                  <a:schemeClr val="tx1"/>
                </a:solidFill>
              </a:defRPr>
            </a:lvl1pPr>
          </a:lstStyle>
          <a:p>
            <a:pPr lvl="0"/>
            <a:r>
              <a:rPr lang="en-US" smtClean="0"/>
              <a:t>Click to edit Master text styles</a:t>
            </a:r>
          </a:p>
        </p:txBody>
      </p:sp>
      <p:sp>
        <p:nvSpPr>
          <p:cNvPr id="29" name="Title 28"/>
          <p:cNvSpPr>
            <a:spLocks noGrp="1"/>
          </p:cNvSpPr>
          <p:nvPr>
            <p:ph type="title"/>
          </p:nvPr>
        </p:nvSpPr>
        <p:spPr>
          <a:xfrm>
            <a:off x="4490471" y="1610919"/>
            <a:ext cx="4343012" cy="1711401"/>
          </a:xfrm>
        </p:spPr>
        <p:txBody>
          <a:bodyPr>
            <a:noAutofit/>
          </a:bodyPr>
          <a:lstStyle>
            <a:lvl1pPr>
              <a:lnSpc>
                <a:spcPts val="2800"/>
              </a:lnSpc>
              <a:defRPr sz="2800">
                <a:solidFill>
                  <a:schemeClr val="tx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4490471" y="3546203"/>
            <a:ext cx="4327774" cy="601133"/>
          </a:xfrm>
          <a:prstGeom prst="rect">
            <a:avLst/>
          </a:prstGeom>
        </p:spPr>
        <p:txBody>
          <a:bodyPr lIns="0" tIns="0" rIns="0" bIns="0">
            <a:noAutofit/>
          </a:bodyPr>
          <a:lstStyle>
            <a:lvl1pPr>
              <a:defRPr>
                <a:solidFill>
                  <a:schemeClr val="tx1"/>
                </a:solidFill>
              </a:defRPr>
            </a:lvl1pPr>
          </a:lstStyle>
          <a:p>
            <a:pPr lvl="0"/>
            <a:r>
              <a:rPr lang="en-US" smtClean="0"/>
              <a:t>Click to edit Master text styles</a:t>
            </a:r>
          </a:p>
        </p:txBody>
      </p:sp>
      <p:sp>
        <p:nvSpPr>
          <p:cNvPr id="4" name="Picture Placeholder 3"/>
          <p:cNvSpPr>
            <a:spLocks noGrp="1"/>
          </p:cNvSpPr>
          <p:nvPr>
            <p:ph type="pic" sz="quarter" idx="16"/>
          </p:nvPr>
        </p:nvSpPr>
        <p:spPr>
          <a:xfrm>
            <a:off x="6826270" y="5289208"/>
            <a:ext cx="1413098" cy="486117"/>
          </a:xfrm>
        </p:spPr>
        <p:txBody>
          <a:bodyPr/>
          <a:lstStyle>
            <a:lvl1pPr algn="ctr">
              <a:defRPr sz="800" b="1"/>
            </a:lvl1pPr>
          </a:lstStyle>
          <a:p>
            <a:r>
              <a:rPr lang="en-US" smtClean="0"/>
              <a:t>Click icon to add picture</a:t>
            </a:r>
            <a:endParaRPr lang="en-US"/>
          </a:p>
        </p:txBody>
      </p:sp>
      <p:sp>
        <p:nvSpPr>
          <p:cNvPr id="10" name="Date Placeholder 3"/>
          <p:cNvSpPr txBox="1">
            <a:spLocks/>
          </p:cNvSpPr>
          <p:nvPr userDrawn="1"/>
        </p:nvSpPr>
        <p:spPr>
          <a:xfrm>
            <a:off x="4510417"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www.</a:t>
            </a:r>
            <a:r>
              <a:rPr lang="en-AU" sz="900" b="1"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advisian</a:t>
            </a:r>
            <a:r>
              <a:rPr lang="en-AU" sz="9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.com</a:t>
            </a:r>
            <a:endParaRPr lang="en-AU" sz="900" dirty="0">
              <a:solidFill>
                <a:schemeClr val="tx1"/>
              </a:solidFill>
              <a:latin typeface="Segoe UI" panose="020B0502040204020203" pitchFamily="34" charset="0"/>
              <a:ea typeface="Segoe UI" panose="020B0502040204020203" pitchFamily="34" charset="0"/>
              <a:cs typeface="Segoe UI" panose="020B0502040204020203" pitchFamily="34" charset="0"/>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75473" y="5346848"/>
            <a:ext cx="1227613" cy="423269"/>
          </a:xfrm>
          <a:prstGeom prst="rect">
            <a:avLst/>
          </a:prstGeom>
          <a:noFill/>
          <a:ln>
            <a:noFill/>
          </a:ln>
        </p:spPr>
      </p:pic>
      <p:sp>
        <p:nvSpPr>
          <p:cNvPr id="5" name="Picture Placeholder 4"/>
          <p:cNvSpPr>
            <a:spLocks noGrp="1"/>
          </p:cNvSpPr>
          <p:nvPr>
            <p:ph type="pic" sz="quarter" idx="17"/>
          </p:nvPr>
        </p:nvSpPr>
        <p:spPr>
          <a:xfrm>
            <a:off x="-66674" y="-76200"/>
            <a:ext cx="5271134" cy="7002780"/>
          </a:xfrm>
          <a:custGeom>
            <a:avLst/>
            <a:gdLst>
              <a:gd name="connsiteX0" fmla="*/ 0 w 5271134"/>
              <a:gd name="connsiteY0" fmla="*/ 0 h 7000876"/>
              <a:gd name="connsiteX1" fmla="*/ 5271134 w 5271134"/>
              <a:gd name="connsiteY1" fmla="*/ 0 h 7000876"/>
              <a:gd name="connsiteX2" fmla="*/ 5271134 w 5271134"/>
              <a:gd name="connsiteY2" fmla="*/ 7000876 h 7000876"/>
              <a:gd name="connsiteX3" fmla="*/ 0 w 5271134"/>
              <a:gd name="connsiteY3" fmla="*/ 7000876 h 7000876"/>
              <a:gd name="connsiteX4" fmla="*/ 0 w 5271134"/>
              <a:gd name="connsiteY4" fmla="*/ 0 h 7000876"/>
              <a:gd name="connsiteX0" fmla="*/ 0 w 5271134"/>
              <a:gd name="connsiteY0" fmla="*/ 0 h 7002780"/>
              <a:gd name="connsiteX1" fmla="*/ 5271134 w 5271134"/>
              <a:gd name="connsiteY1" fmla="*/ 0 h 7002780"/>
              <a:gd name="connsiteX2" fmla="*/ 5271134 w 5271134"/>
              <a:gd name="connsiteY2" fmla="*/ 7000876 h 7002780"/>
              <a:gd name="connsiteX3" fmla="*/ 2619374 w 5271134"/>
              <a:gd name="connsiteY3" fmla="*/ 7002780 h 7002780"/>
              <a:gd name="connsiteX4" fmla="*/ 0 w 5271134"/>
              <a:gd name="connsiteY4" fmla="*/ 7000876 h 7002780"/>
              <a:gd name="connsiteX5" fmla="*/ 0 w 5271134"/>
              <a:gd name="connsiteY5" fmla="*/ 0 h 7002780"/>
              <a:gd name="connsiteX0" fmla="*/ 0 w 5271134"/>
              <a:gd name="connsiteY0" fmla="*/ 0 h 7002780"/>
              <a:gd name="connsiteX1" fmla="*/ 5271134 w 5271134"/>
              <a:gd name="connsiteY1" fmla="*/ 0 h 7002780"/>
              <a:gd name="connsiteX2" fmla="*/ 2619374 w 5271134"/>
              <a:gd name="connsiteY2" fmla="*/ 7002780 h 7002780"/>
              <a:gd name="connsiteX3" fmla="*/ 0 w 5271134"/>
              <a:gd name="connsiteY3" fmla="*/ 7000876 h 7002780"/>
              <a:gd name="connsiteX4" fmla="*/ 0 w 5271134"/>
              <a:gd name="connsiteY4" fmla="*/ 0 h 700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1134" h="7002780">
                <a:moveTo>
                  <a:pt x="0" y="0"/>
                </a:moveTo>
                <a:lnTo>
                  <a:pt x="5271134" y="0"/>
                </a:lnTo>
                <a:lnTo>
                  <a:pt x="2619374" y="7002780"/>
                </a:lnTo>
                <a:lnTo>
                  <a:pt x="0" y="7000876"/>
                </a:lnTo>
                <a:lnTo>
                  <a:pt x="0" y="0"/>
                </a:lnTo>
                <a:close/>
              </a:path>
            </a:pathLst>
          </a:custGeom>
          <a:solidFill>
            <a:schemeClr val="bg2"/>
          </a:solidFill>
        </p:spPr>
        <p:txBody>
          <a:bodyPr lIns="576000" tIns="3348000"/>
          <a:lstStyle>
            <a:lvl1pPr>
              <a:defRPr sz="1200" b="1">
                <a:solidFill>
                  <a:schemeClr val="bg1"/>
                </a:solidFill>
              </a:defRPr>
            </a:lvl1pPr>
          </a:lstStyle>
          <a:p>
            <a:r>
              <a:rPr lang="en-US" smtClean="0"/>
              <a:t>Click icon to add picture</a:t>
            </a:r>
            <a:endParaRPr lang="en-US"/>
          </a:p>
        </p:txBody>
      </p:sp>
    </p:spTree>
    <p:extLst>
      <p:ext uri="{BB962C8B-B14F-4D97-AF65-F5344CB8AC3E}">
        <p14:creationId xmlns:p14="http://schemas.microsoft.com/office/powerpoint/2010/main" val="226960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Advisian Cover white">
    <p:spTree>
      <p:nvGrpSpPr>
        <p:cNvPr id="1" name=""/>
        <p:cNvGrpSpPr/>
        <p:nvPr/>
      </p:nvGrpSpPr>
      <p:grpSpPr>
        <a:xfrm>
          <a:off x="0" y="0"/>
          <a:ext cx="0" cy="0"/>
          <a:chOff x="0" y="0"/>
          <a:chExt cx="0" cy="0"/>
        </a:xfrm>
      </p:grpSpPr>
      <p:sp>
        <p:nvSpPr>
          <p:cNvPr id="10" name="Freeform 9"/>
          <p:cNvSpPr/>
          <p:nvPr userDrawn="1"/>
        </p:nvSpPr>
        <p:spPr>
          <a:xfrm>
            <a:off x="4107180" y="-22860"/>
            <a:ext cx="5059680" cy="5509260"/>
          </a:xfrm>
          <a:custGeom>
            <a:avLst/>
            <a:gdLst>
              <a:gd name="connsiteX0" fmla="*/ 0 w 5059680"/>
              <a:gd name="connsiteY0" fmla="*/ 7620 h 5509260"/>
              <a:gd name="connsiteX1" fmla="*/ 2095500 w 5059680"/>
              <a:gd name="connsiteY1" fmla="*/ 5509260 h 5509260"/>
              <a:gd name="connsiteX2" fmla="*/ 5059680 w 5059680"/>
              <a:gd name="connsiteY2" fmla="*/ 5509260 h 5509260"/>
              <a:gd name="connsiteX3" fmla="*/ 5059680 w 5059680"/>
              <a:gd name="connsiteY3" fmla="*/ 0 h 5509260"/>
              <a:gd name="connsiteX4" fmla="*/ 0 w 5059680"/>
              <a:gd name="connsiteY4" fmla="*/ 7620 h 5509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80" h="5509260">
                <a:moveTo>
                  <a:pt x="0" y="7620"/>
                </a:moveTo>
                <a:lnTo>
                  <a:pt x="2095500" y="5509260"/>
                </a:lnTo>
                <a:lnTo>
                  <a:pt x="5059680" y="5509260"/>
                </a:lnTo>
                <a:lnTo>
                  <a:pt x="5059680" y="0"/>
                </a:lnTo>
                <a:lnTo>
                  <a:pt x="0" y="762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13" name="Parallelogram 10"/>
          <p:cNvSpPr/>
          <p:nvPr userDrawn="1"/>
        </p:nvSpPr>
        <p:spPr>
          <a:xfrm>
            <a:off x="0" y="690992"/>
            <a:ext cx="7595296" cy="6167008"/>
          </a:xfrm>
          <a:custGeom>
            <a:avLst/>
            <a:gdLst/>
            <a:ahLst/>
            <a:cxnLst/>
            <a:rect l="l" t="t" r="r" b="b"/>
            <a:pathLst>
              <a:path w="7595296" h="6167008">
                <a:moveTo>
                  <a:pt x="979814" y="0"/>
                </a:moveTo>
                <a:lnTo>
                  <a:pt x="7595296" y="0"/>
                </a:lnTo>
                <a:lnTo>
                  <a:pt x="4949095" y="6167008"/>
                </a:lnTo>
                <a:lnTo>
                  <a:pt x="4805101" y="6167008"/>
                </a:lnTo>
                <a:lnTo>
                  <a:pt x="7389158" y="144828"/>
                </a:lnTo>
                <a:lnTo>
                  <a:pt x="1086113" y="144828"/>
                </a:lnTo>
                <a:lnTo>
                  <a:pt x="0" y="2676029"/>
                </a:lnTo>
                <a:lnTo>
                  <a:pt x="0" y="228347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pic>
        <p:nvPicPr>
          <p:cNvPr id="18"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2944" y="5832645"/>
            <a:ext cx="1800200" cy="620691"/>
          </a:xfrm>
          <a:prstGeom prst="rect">
            <a:avLst/>
          </a:prstGeom>
        </p:spPr>
      </p:pic>
      <p:sp>
        <p:nvSpPr>
          <p:cNvPr id="20" name="Date Placeholder 3"/>
          <p:cNvSpPr txBox="1">
            <a:spLocks/>
          </p:cNvSpPr>
          <p:nvPr userDrawn="1"/>
        </p:nvSpPr>
        <p:spPr>
          <a:xfrm>
            <a:off x="827088" y="6276596"/>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00" dirty="0" smtClean="0">
                <a:solidFill>
                  <a:srgbClr val="FFFFFF"/>
                </a:solidFill>
                <a:ea typeface="Segoe UI" panose="020B0502040204020203" pitchFamily="34" charset="0"/>
                <a:cs typeface="Segoe UI" panose="020B0502040204020203" pitchFamily="34" charset="0"/>
              </a:rPr>
              <a:t>www.</a:t>
            </a:r>
            <a:r>
              <a:rPr lang="en-AU" sz="1000" b="1" dirty="0" smtClean="0">
                <a:solidFill>
                  <a:srgbClr val="FFFFFF"/>
                </a:solidFill>
                <a:ea typeface="Segoe UI" panose="020B0502040204020203" pitchFamily="34" charset="0"/>
                <a:cs typeface="Segoe UI" panose="020B0502040204020203" pitchFamily="34" charset="0"/>
              </a:rPr>
              <a:t>advisian</a:t>
            </a:r>
            <a:r>
              <a:rPr lang="en-AU" sz="1000" dirty="0" smtClean="0">
                <a:solidFill>
                  <a:srgbClr val="FFFFFF"/>
                </a:solidFill>
                <a:ea typeface="Segoe UI" panose="020B0502040204020203" pitchFamily="34" charset="0"/>
                <a:cs typeface="Segoe UI" panose="020B0502040204020203" pitchFamily="34" charset="0"/>
              </a:rPr>
              <a:t>.com</a:t>
            </a:r>
            <a:endParaRPr lang="en-AU" sz="1000" dirty="0">
              <a:solidFill>
                <a:srgbClr val="FFFFFF"/>
              </a:solidFill>
              <a:ea typeface="Segoe UI" panose="020B0502040204020203" pitchFamily="34" charset="0"/>
              <a:cs typeface="Segoe UI" panose="020B0502040204020203" pitchFamily="34" charset="0"/>
            </a:endParaRPr>
          </a:p>
        </p:txBody>
      </p:sp>
      <p:sp>
        <p:nvSpPr>
          <p:cNvPr id="3" name="Title 2"/>
          <p:cNvSpPr>
            <a:spLocks noGrp="1"/>
          </p:cNvSpPr>
          <p:nvPr>
            <p:ph type="title"/>
          </p:nvPr>
        </p:nvSpPr>
        <p:spPr>
          <a:xfrm>
            <a:off x="827088" y="2155283"/>
            <a:ext cx="3990477" cy="1492791"/>
          </a:xfrm>
        </p:spPr>
        <p:txBody>
          <a:bodyPr/>
          <a:lstStyle>
            <a:lvl1pPr rtl="0">
              <a:defRPr>
                <a:solidFill>
                  <a:schemeClr val="bg1"/>
                </a:solidFill>
              </a:defRPr>
            </a:lvl1pPr>
          </a:lstStyle>
          <a:p>
            <a:r>
              <a:rPr lang="en-US" smtClean="0"/>
              <a:t>Click to edit Master title style</a:t>
            </a:r>
            <a:endParaRPr lang="en-AU" dirty="0"/>
          </a:p>
        </p:txBody>
      </p:sp>
      <p:sp>
        <p:nvSpPr>
          <p:cNvPr id="6" name="Text Placeholder 5"/>
          <p:cNvSpPr>
            <a:spLocks noGrp="1"/>
          </p:cNvSpPr>
          <p:nvPr>
            <p:ph type="body" sz="quarter" idx="10"/>
          </p:nvPr>
        </p:nvSpPr>
        <p:spPr>
          <a:xfrm>
            <a:off x="827088" y="3810000"/>
            <a:ext cx="4030662" cy="393700"/>
          </a:xfrm>
        </p:spPr>
        <p:txBody>
          <a:bodyPr>
            <a:noAutofit/>
          </a:bodyPr>
          <a:lstStyle>
            <a:lvl1pPr rtl="0">
              <a:spcAft>
                <a:spcPts val="0"/>
              </a:spcAft>
              <a:defRPr sz="1800">
                <a:solidFill>
                  <a:schemeClr val="bg1"/>
                </a:solidFill>
              </a:defRPr>
            </a:lvl1pPr>
            <a:lvl2pPr>
              <a:defRPr sz="1800"/>
            </a:lvl2pPr>
            <a:lvl3pPr>
              <a:defRPr sz="1800"/>
            </a:lvl3pPr>
            <a:lvl4pPr>
              <a:defRPr sz="1800"/>
            </a:lvl4pPr>
            <a:lvl5pPr>
              <a:defRPr sz="1800"/>
            </a:lvl5pPr>
          </a:lstStyle>
          <a:p>
            <a:pPr lvl="0"/>
            <a:r>
              <a:rPr lang="en-US" smtClean="0"/>
              <a:t>Click to edit Master text styles</a:t>
            </a:r>
          </a:p>
        </p:txBody>
      </p:sp>
      <p:sp>
        <p:nvSpPr>
          <p:cNvPr id="8" name="Text Placeholder 7"/>
          <p:cNvSpPr>
            <a:spLocks noGrp="1"/>
          </p:cNvSpPr>
          <p:nvPr>
            <p:ph type="body" sz="quarter" idx="11"/>
          </p:nvPr>
        </p:nvSpPr>
        <p:spPr>
          <a:xfrm>
            <a:off x="827088" y="4865737"/>
            <a:ext cx="4059237" cy="533400"/>
          </a:xfrm>
        </p:spPr>
        <p:txBody>
          <a:bodyPr>
            <a:noAutofit/>
          </a:bodyPr>
          <a:lstStyle>
            <a:lvl1pPr marL="0" indent="0" rtl="0">
              <a:spcAft>
                <a:spcPts val="0"/>
              </a:spcAft>
              <a:buFont typeface="Arial" panose="020B0604020202020204" pitchFamily="34" charset="0"/>
              <a:buNone/>
              <a:defRPr sz="1000">
                <a:solidFill>
                  <a:schemeClr val="bg1"/>
                </a:solidFill>
              </a:defRPr>
            </a:lvl1pPr>
            <a:lvl2pPr marL="0" indent="0">
              <a:buNone/>
              <a:defRPr sz="1000"/>
            </a:lvl2pPr>
            <a:lvl3pPr marL="358775" indent="0">
              <a:buNone/>
              <a:defRPr sz="1000"/>
            </a:lvl3pPr>
            <a:lvl4pPr marL="715963" indent="0">
              <a:buNone/>
              <a:defRPr sz="1000"/>
            </a:lvl4pPr>
            <a:lvl5pPr marL="1074737" indent="0">
              <a:buNone/>
              <a:defRPr sz="1000"/>
            </a:lvl5pPr>
          </a:lstStyle>
          <a:p>
            <a:pPr lvl="0"/>
            <a:r>
              <a:rPr lang="en-US" smtClean="0"/>
              <a:t>Click to edit Master text styles</a:t>
            </a:r>
          </a:p>
        </p:txBody>
      </p:sp>
      <p:grpSp>
        <p:nvGrpSpPr>
          <p:cNvPr id="4" name="Group 3"/>
          <p:cNvGrpSpPr/>
          <p:nvPr userDrawn="1"/>
        </p:nvGrpSpPr>
        <p:grpSpPr>
          <a:xfrm>
            <a:off x="9252585" y="0"/>
            <a:ext cx="3409950" cy="6740307"/>
            <a:chOff x="9252585" y="0"/>
            <a:chExt cx="3409950" cy="6740307"/>
          </a:xfrm>
        </p:grpSpPr>
        <p:sp>
          <p:nvSpPr>
            <p:cNvPr id="17" name="TextBox 16"/>
            <p:cNvSpPr txBox="1"/>
            <p:nvPr userDrawn="1"/>
          </p:nvSpPr>
          <p:spPr>
            <a:xfrm>
              <a:off x="9252585" y="0"/>
              <a:ext cx="3409950" cy="6740307"/>
            </a:xfrm>
            <a:prstGeom prst="rect">
              <a:avLst/>
            </a:prstGeom>
            <a:solidFill>
              <a:schemeClr val="accent2"/>
            </a:solidFill>
          </p:spPr>
          <p:txBody>
            <a:bodyPr wrap="square" rtlCol="0">
              <a:spAutoFit/>
            </a:bodyPr>
            <a:lstStyle/>
            <a:p>
              <a:r>
                <a:rPr lang="en-AU" sz="1200" b="1" dirty="0" smtClean="0">
                  <a:solidFill>
                    <a:srgbClr val="FFFFFF"/>
                  </a:solidFill>
                </a:rPr>
                <a:t>INSTRUCTIONS FOR CHANGING </a:t>
              </a:r>
              <a:br>
                <a:rPr lang="en-AU" sz="1200" b="1" dirty="0" smtClean="0">
                  <a:solidFill>
                    <a:srgbClr val="FFFFFF"/>
                  </a:solidFill>
                </a:rPr>
              </a:br>
              <a:r>
                <a:rPr lang="en-AU" sz="1200" b="1" dirty="0" smtClean="0">
                  <a:solidFill>
                    <a:srgbClr val="FFFFFF"/>
                  </a:solidFill>
                </a:rPr>
                <a:t>COVER IMAGES:</a:t>
              </a:r>
            </a:p>
            <a:p>
              <a:pPr marL="285750" indent="-285750">
                <a:buFont typeface="Arial" panose="020B0604020202020204" pitchFamily="34" charset="0"/>
                <a:buChar char="•"/>
              </a:pPr>
              <a:endParaRPr lang="en-AU" sz="1000" dirty="0" smtClean="0">
                <a:solidFill>
                  <a:srgbClr val="FFFFFF"/>
                </a:solidFill>
                <a:latin typeface="Segoe UI Semibold" panose="020B0702040204020203" pitchFamily="34" charset="0"/>
              </a:endParaRPr>
            </a:p>
            <a:p>
              <a:pPr marL="285750" indent="-285750">
                <a:buFont typeface="+mj-lt"/>
                <a:buAutoNum type="arabicPeriod"/>
              </a:pPr>
              <a:r>
                <a:rPr lang="en-AU" sz="1000" dirty="0" smtClean="0">
                  <a:solidFill>
                    <a:srgbClr val="FFFFFF"/>
                  </a:solidFill>
                  <a:latin typeface="Segoe UI Semibold" panose="020B0702040204020203" pitchFamily="34" charset="0"/>
                </a:rPr>
                <a:t>Select both images by holding down </a:t>
              </a:r>
              <a:br>
                <a:rPr lang="en-AU" sz="1000" dirty="0" smtClean="0">
                  <a:solidFill>
                    <a:srgbClr val="FFFFFF"/>
                  </a:solidFill>
                  <a:latin typeface="Segoe UI Semibold" panose="020B0702040204020203" pitchFamily="34" charset="0"/>
                </a:rPr>
              </a:br>
              <a:r>
                <a:rPr lang="en-AU" sz="1000" dirty="0" smtClean="0">
                  <a:solidFill>
                    <a:srgbClr val="FFFFFF"/>
                  </a:solidFill>
                  <a:latin typeface="Segoe UI Semibold" panose="020B0702040204020203" pitchFamily="34" charset="0"/>
                </a:rPr>
                <a:t>the ‘Ctrl’ button</a:t>
              </a:r>
            </a:p>
            <a:p>
              <a:pPr marL="285750" indent="-285750">
                <a:buFont typeface="+mj-lt"/>
                <a:buAutoNum type="arabicPeriod"/>
              </a:pPr>
              <a:r>
                <a:rPr lang="en-AU" sz="1000" dirty="0" smtClean="0">
                  <a:solidFill>
                    <a:srgbClr val="FFFFFF"/>
                  </a:solidFill>
                  <a:latin typeface="Segoe UI Semibold" panose="020B0702040204020203" pitchFamily="34" charset="0"/>
                </a:rPr>
                <a:t>Go to </a:t>
              </a:r>
              <a:r>
                <a:rPr lang="en-AU" sz="1000" b="1" dirty="0" smtClean="0">
                  <a:solidFill>
                    <a:srgbClr val="00AEEF"/>
                  </a:solidFill>
                </a:rPr>
                <a:t>DRAWING TOOLS</a:t>
              </a:r>
            </a:p>
            <a:p>
              <a:pPr marL="285750" indent="-285750">
                <a:buFont typeface="+mj-lt"/>
                <a:buAutoNum type="arabicPeriod"/>
              </a:pPr>
              <a:r>
                <a:rPr lang="en-AU" sz="1000" dirty="0" smtClean="0">
                  <a:solidFill>
                    <a:srgbClr val="FFFFFF"/>
                  </a:solidFill>
                  <a:latin typeface="Segoe UI Semibold" panose="020B0702040204020203" pitchFamily="34" charset="0"/>
                </a:rPr>
                <a:t>Click the arrow next to </a:t>
              </a:r>
              <a:r>
                <a:rPr lang="en-AU" sz="1000" b="1" dirty="0" smtClean="0">
                  <a:solidFill>
                    <a:srgbClr val="00AEEF"/>
                  </a:solidFill>
                </a:rPr>
                <a:t>SHAPE FILL</a:t>
              </a:r>
            </a:p>
            <a:p>
              <a:pPr marL="285750" indent="-285750">
                <a:buFont typeface="+mj-lt"/>
                <a:buAutoNum type="arabicPeriod"/>
              </a:pPr>
              <a:r>
                <a:rPr lang="en-AU" sz="1000" dirty="0" smtClean="0">
                  <a:solidFill>
                    <a:srgbClr val="FFFFFF"/>
                  </a:solidFill>
                  <a:latin typeface="Segoe UI Semibold" panose="020B0702040204020203" pitchFamily="34" charset="0"/>
                </a:rPr>
                <a:t>Click </a:t>
              </a:r>
              <a:r>
                <a:rPr lang="en-AU" sz="1000" b="1" dirty="0" smtClean="0">
                  <a:solidFill>
                    <a:srgbClr val="00AEEF"/>
                  </a:solidFill>
                </a:rPr>
                <a:t>PICTURE</a:t>
              </a:r>
            </a:p>
            <a:p>
              <a:pPr marL="285750" indent="-285750">
                <a:buFont typeface="+mj-lt"/>
                <a:buAutoNum type="arabicPeriod"/>
              </a:pPr>
              <a:r>
                <a:rPr lang="en-AU" sz="1000" dirty="0" smtClean="0">
                  <a:solidFill>
                    <a:srgbClr val="FFFFFF"/>
                  </a:solidFill>
                  <a:latin typeface="Segoe UI Semibold" panose="020B0702040204020203" pitchFamily="34" charset="0"/>
                </a:rPr>
                <a:t>Locate the folder that contains the picture you want to use and click </a:t>
              </a:r>
              <a:r>
                <a:rPr lang="en-AU" sz="1000" b="1" dirty="0" smtClean="0">
                  <a:solidFill>
                    <a:srgbClr val="00AEEF"/>
                  </a:solidFill>
                </a:rPr>
                <a:t>INSERT</a:t>
              </a:r>
            </a:p>
            <a:p>
              <a:pPr marL="285750" indent="-285750">
                <a:buFont typeface="+mj-lt"/>
                <a:buAutoNum type="arabicPeriod"/>
              </a:pPr>
              <a:endParaRPr lang="en-AU" sz="1000" dirty="0" smtClean="0">
                <a:solidFill>
                  <a:srgbClr val="FFFFFF"/>
                </a:solidFill>
                <a:latin typeface="Segoe UI Semibold" panose="020B0702040204020203" pitchFamily="34" charset="0"/>
              </a:endParaRPr>
            </a:p>
            <a:p>
              <a:pPr marL="285750" indent="-285750">
                <a:buFont typeface="+mj-lt"/>
                <a:buAutoNum type="arabicPeriod"/>
              </a:pPr>
              <a:endParaRPr lang="en-AU" sz="1000" dirty="0" smtClean="0">
                <a:solidFill>
                  <a:srgbClr val="FFFFFF"/>
                </a:solidFill>
                <a:latin typeface="Segoe UI Semibold" panose="020B0702040204020203" pitchFamily="34" charset="0"/>
              </a:endParaRPr>
            </a:p>
            <a:p>
              <a:pPr marL="285750" indent="-285750">
                <a:buFont typeface="+mj-lt"/>
                <a:buAutoNum type="arabicPeriod"/>
              </a:pPr>
              <a:endParaRPr lang="en-AU" sz="1000" dirty="0" smtClean="0">
                <a:solidFill>
                  <a:srgbClr val="FFFFFF"/>
                </a:solidFill>
                <a:latin typeface="Segoe UI Semibold" panose="020B0702040204020203" pitchFamily="34" charset="0"/>
              </a:endParaRPr>
            </a:p>
            <a:p>
              <a:pPr marL="285750" indent="-285750">
                <a:buFont typeface="+mj-lt"/>
                <a:buAutoNum type="arabicPeriod"/>
              </a:pPr>
              <a:endParaRPr lang="en-AU" sz="1000" dirty="0" smtClean="0">
                <a:solidFill>
                  <a:srgbClr val="FFFFFF"/>
                </a:solidFill>
                <a:latin typeface="Segoe UI Semibold" panose="020B0702040204020203" pitchFamily="34" charset="0"/>
              </a:endParaRPr>
            </a:p>
            <a:p>
              <a:pPr marL="285750" indent="-285750">
                <a:buFont typeface="+mj-lt"/>
                <a:buAutoNum type="arabicPeriod"/>
              </a:pPr>
              <a:endParaRPr lang="en-AU" sz="1000" dirty="0" smtClean="0">
                <a:solidFill>
                  <a:srgbClr val="FFFFFF"/>
                </a:solidFill>
                <a:latin typeface="Segoe UI Semibold" panose="020B0702040204020203" pitchFamily="34" charset="0"/>
              </a:endParaRPr>
            </a:p>
            <a:p>
              <a:pPr marL="285750" indent="-285750">
                <a:buFont typeface="+mj-lt"/>
                <a:buAutoNum type="arabicPeriod"/>
              </a:pPr>
              <a:endParaRPr lang="en-AU" sz="1000" dirty="0" smtClean="0">
                <a:solidFill>
                  <a:srgbClr val="FFFFFF"/>
                </a:solidFill>
                <a:latin typeface="Segoe UI Semibold" panose="020B0702040204020203" pitchFamily="34" charset="0"/>
              </a:endParaRPr>
            </a:p>
            <a:p>
              <a:pPr>
                <a:buFont typeface="+mj-lt"/>
                <a:buNone/>
              </a:pPr>
              <a:endParaRPr lang="en-AU" sz="1000" dirty="0" smtClean="0">
                <a:solidFill>
                  <a:srgbClr val="FFFFFF"/>
                </a:solidFill>
                <a:latin typeface="Segoe UI Semibold" panose="020B0702040204020203" pitchFamily="34" charset="0"/>
              </a:endParaRPr>
            </a:p>
            <a:p>
              <a:pPr marL="285750" indent="-285750">
                <a:buFont typeface="+mj-lt"/>
                <a:buAutoNum type="arabicPeriod"/>
              </a:pPr>
              <a:endParaRPr lang="en-AU" sz="1000" dirty="0" smtClean="0">
                <a:solidFill>
                  <a:srgbClr val="FFFFFF"/>
                </a:solidFill>
                <a:latin typeface="Segoe UI Semibold" panose="020B0702040204020203" pitchFamily="34" charset="0"/>
              </a:endParaRPr>
            </a:p>
            <a:p>
              <a:pPr marL="285750" indent="-285750">
                <a:buFont typeface="+mj-lt"/>
                <a:buAutoNum type="arabicPeriod"/>
              </a:pPr>
              <a:endParaRPr lang="en-AU" sz="1000" dirty="0" smtClean="0">
                <a:solidFill>
                  <a:srgbClr val="FFFFFF"/>
                </a:solidFill>
                <a:latin typeface="Segoe UI Semibold" panose="020B0702040204020203" pitchFamily="34" charset="0"/>
              </a:endParaRPr>
            </a:p>
            <a:p>
              <a:pPr marL="285750" indent="-285750">
                <a:buFont typeface="Arial" panose="020B0604020202020204" pitchFamily="34" charset="0"/>
                <a:buChar char="•"/>
              </a:pPr>
              <a:endParaRPr lang="en-AU" sz="1000" dirty="0" smtClean="0">
                <a:solidFill>
                  <a:srgbClr val="FFFFFF"/>
                </a:solidFill>
                <a:latin typeface="Segoe UI Semibold" panose="020B0702040204020203" pitchFamily="34" charset="0"/>
              </a:endParaRPr>
            </a:p>
            <a:p>
              <a:pPr>
                <a:buFont typeface="Arial" panose="020B0604020202020204" pitchFamily="34" charset="0"/>
                <a:buNone/>
              </a:pPr>
              <a:r>
                <a:rPr lang="en-AU" sz="1200" b="1" dirty="0" smtClean="0">
                  <a:solidFill>
                    <a:srgbClr val="FFFFFF"/>
                  </a:solidFill>
                </a:rPr>
                <a:t>INSTRUCTIONS TO RESIZE AND REPOSITION YOUR IMAGE:</a:t>
              </a:r>
            </a:p>
            <a:p>
              <a:pPr>
                <a:buFont typeface="Arial" panose="020B0604020202020204" pitchFamily="34" charset="0"/>
                <a:buNone/>
              </a:pPr>
              <a:endParaRPr lang="en-AU" sz="1000" b="1" dirty="0" smtClean="0">
                <a:solidFill>
                  <a:srgbClr val="FFFFFF"/>
                </a:solidFill>
              </a:endParaRPr>
            </a:p>
            <a:p>
              <a:pPr marL="285750" indent="-285750">
                <a:buFont typeface="+mj-lt"/>
                <a:buAutoNum type="arabicPeriod"/>
                <a:defRPr/>
              </a:pPr>
              <a:r>
                <a:rPr lang="en-AU" sz="1000" dirty="0" smtClean="0">
                  <a:solidFill>
                    <a:srgbClr val="FFFFFF"/>
                  </a:solidFill>
                  <a:latin typeface="Segoe UI Semibold" panose="020B0702040204020203" pitchFamily="34" charset="0"/>
                </a:rPr>
                <a:t>Click the image you want to edit</a:t>
              </a:r>
            </a:p>
            <a:p>
              <a:pPr marL="285750" indent="-285750">
                <a:buFont typeface="+mj-lt"/>
                <a:buAutoNum type="arabicPeriod"/>
                <a:defRPr/>
              </a:pPr>
              <a:r>
                <a:rPr lang="en-AU" sz="1000" dirty="0" smtClean="0">
                  <a:solidFill>
                    <a:srgbClr val="FFFFFF"/>
                  </a:solidFill>
                  <a:latin typeface="Segoe UI Semibold" panose="020B0702040204020203" pitchFamily="34" charset="0"/>
                </a:rPr>
                <a:t>Go to </a:t>
              </a:r>
              <a:r>
                <a:rPr lang="en-AU" sz="1000" b="1" dirty="0" smtClean="0">
                  <a:solidFill>
                    <a:srgbClr val="00AEEF"/>
                  </a:solidFill>
                </a:rPr>
                <a:t>PICTURE TOOLS </a:t>
              </a:r>
            </a:p>
            <a:p>
              <a:pPr marL="285750" indent="-285750">
                <a:buFont typeface="+mj-lt"/>
                <a:buAutoNum type="arabicPeriod"/>
                <a:defRPr/>
              </a:pPr>
              <a:r>
                <a:rPr lang="en-AU" sz="1000" dirty="0" smtClean="0">
                  <a:solidFill>
                    <a:srgbClr val="FFFFFF"/>
                  </a:solidFill>
                  <a:latin typeface="Segoe UI Semibold" panose="020B0702040204020203" pitchFamily="34" charset="0"/>
                </a:rPr>
                <a:t>To maintain the original size and format </a:t>
              </a:r>
              <a:br>
                <a:rPr lang="en-AU" sz="1000" dirty="0" smtClean="0">
                  <a:solidFill>
                    <a:srgbClr val="FFFFFF"/>
                  </a:solidFill>
                  <a:latin typeface="Segoe UI Semibold" panose="020B0702040204020203" pitchFamily="34" charset="0"/>
                </a:rPr>
              </a:br>
              <a:r>
                <a:rPr lang="en-AU" sz="1000" dirty="0" smtClean="0">
                  <a:solidFill>
                    <a:srgbClr val="FFFFFF"/>
                  </a:solidFill>
                  <a:latin typeface="Segoe UI Semibold" panose="020B0702040204020203" pitchFamily="34" charset="0"/>
                </a:rPr>
                <a:t>of the image, click the arrow under </a:t>
              </a:r>
              <a:r>
                <a:rPr lang="en-AU" sz="1000" b="1" dirty="0" smtClean="0">
                  <a:solidFill>
                    <a:srgbClr val="00AEEF"/>
                  </a:solidFill>
                </a:rPr>
                <a:t>CROP</a:t>
              </a:r>
              <a:r>
                <a:rPr lang="en-AU" sz="1000" dirty="0" smtClean="0">
                  <a:solidFill>
                    <a:srgbClr val="FFFFFF"/>
                  </a:solidFill>
                  <a:latin typeface="Segoe UI Semibold" panose="020B0702040204020203" pitchFamily="34" charset="0"/>
                </a:rPr>
                <a:t> and click </a:t>
              </a:r>
              <a:r>
                <a:rPr lang="en-AU" sz="1000" b="1" dirty="0" smtClean="0">
                  <a:solidFill>
                    <a:srgbClr val="00AEEF"/>
                  </a:solidFill>
                </a:rPr>
                <a:t>FIT</a:t>
              </a:r>
            </a:p>
            <a:p>
              <a:pPr marL="285750" indent="-285750">
                <a:buFont typeface="+mj-lt"/>
                <a:buAutoNum type="arabicPeriod"/>
                <a:defRPr/>
              </a:pPr>
              <a:endParaRPr lang="en-AU" sz="1200" b="1" dirty="0" smtClean="0">
                <a:solidFill>
                  <a:srgbClr val="00AEEF"/>
                </a:solidFill>
              </a:endParaRPr>
            </a:p>
            <a:p>
              <a:pPr marL="285750" indent="-285750">
                <a:buFont typeface="+mj-lt"/>
                <a:buAutoNum type="arabicPeriod"/>
                <a:defRPr/>
              </a:pPr>
              <a:endParaRPr lang="en-AU" sz="1200" b="1" dirty="0" smtClean="0">
                <a:solidFill>
                  <a:srgbClr val="00AEEF"/>
                </a:solidFill>
              </a:endParaRPr>
            </a:p>
            <a:p>
              <a:pPr marL="285750" indent="-285750">
                <a:buFont typeface="+mj-lt"/>
                <a:buAutoNum type="arabicPeriod"/>
                <a:defRPr/>
              </a:pPr>
              <a:endParaRPr lang="en-AU" sz="1200" b="1" dirty="0" smtClean="0">
                <a:solidFill>
                  <a:srgbClr val="00AEEF"/>
                </a:solidFill>
              </a:endParaRPr>
            </a:p>
            <a:p>
              <a:pPr marL="285750" indent="-285750">
                <a:buFont typeface="+mj-lt"/>
                <a:buAutoNum type="arabicPeriod"/>
                <a:defRPr/>
              </a:pPr>
              <a:endParaRPr lang="en-AU" sz="1200" b="1" dirty="0" smtClean="0">
                <a:solidFill>
                  <a:srgbClr val="00AEEF"/>
                </a:solidFill>
              </a:endParaRPr>
            </a:p>
            <a:p>
              <a:pPr marL="285750" indent="-285750">
                <a:buFont typeface="+mj-lt"/>
                <a:buAutoNum type="arabicPeriod"/>
                <a:defRPr/>
              </a:pPr>
              <a:endParaRPr lang="en-AU" sz="1200" b="1" dirty="0" smtClean="0">
                <a:solidFill>
                  <a:srgbClr val="00AEEF"/>
                </a:solidFill>
              </a:endParaRPr>
            </a:p>
            <a:p>
              <a:pPr marL="285750" indent="-285750">
                <a:buFont typeface="+mj-lt"/>
                <a:buAutoNum type="arabicPeriod"/>
                <a:defRPr/>
              </a:pPr>
              <a:endParaRPr lang="en-AU" sz="1200" b="1" dirty="0" smtClean="0">
                <a:solidFill>
                  <a:srgbClr val="00AEEF"/>
                </a:solidFill>
              </a:endParaRPr>
            </a:p>
            <a:p>
              <a:pPr marL="285750" indent="-285750">
                <a:buFont typeface="+mj-lt"/>
                <a:buAutoNum type="arabicPeriod"/>
                <a:defRPr/>
              </a:pPr>
              <a:endParaRPr lang="en-AU" sz="1200" b="1" dirty="0" smtClean="0">
                <a:solidFill>
                  <a:srgbClr val="00AEEF"/>
                </a:solidFill>
              </a:endParaRPr>
            </a:p>
            <a:p>
              <a:pPr marL="285750" indent="-285750">
                <a:buFont typeface="+mj-lt"/>
                <a:buAutoNum type="arabicPeriod"/>
                <a:defRPr/>
              </a:pPr>
              <a:r>
                <a:rPr lang="en-AU" sz="1000" dirty="0" smtClean="0">
                  <a:solidFill>
                    <a:srgbClr val="FFFFFF"/>
                  </a:solidFill>
                  <a:latin typeface="Segoe UI Semibold" panose="020B0702040204020203" pitchFamily="34" charset="0"/>
                </a:rPr>
                <a:t>To reposition or resize your image, click </a:t>
              </a:r>
              <a:r>
                <a:rPr lang="en-AU" sz="1000" b="1" dirty="0" smtClean="0">
                  <a:solidFill>
                    <a:srgbClr val="00AEEF"/>
                  </a:solidFill>
                </a:rPr>
                <a:t>CROP</a:t>
              </a:r>
              <a:r>
                <a:rPr lang="en-AU" sz="1000" dirty="0" smtClean="0">
                  <a:solidFill>
                    <a:srgbClr val="FFFFFF"/>
                  </a:solidFill>
                  <a:latin typeface="Segoe UI Semibold" panose="020B0702040204020203" pitchFamily="34" charset="0"/>
                </a:rPr>
                <a:t>, and use the circles on the edge of the image</a:t>
              </a:r>
            </a:p>
            <a:p>
              <a:pPr marL="285750" indent="-285750">
                <a:buFont typeface="+mj-lt"/>
                <a:buAutoNum type="arabicPeriod"/>
                <a:defRPr/>
              </a:pPr>
              <a:endParaRPr lang="en-AU" sz="1000" dirty="0" smtClean="0">
                <a:solidFill>
                  <a:srgbClr val="FFFFFF"/>
                </a:solidFill>
                <a:latin typeface="Segoe UI Semibold" panose="020B0702040204020203" pitchFamily="34" charset="0"/>
              </a:endParaRPr>
            </a:p>
            <a:p>
              <a:pPr marL="285750" indent="-285750">
                <a:buFont typeface="+mj-lt"/>
                <a:buAutoNum type="arabicPeriod"/>
                <a:defRPr/>
              </a:pPr>
              <a:endParaRPr lang="en-AU" sz="1000" dirty="0" smtClean="0">
                <a:solidFill>
                  <a:srgbClr val="FFFFFF"/>
                </a:solidFill>
                <a:latin typeface="Segoe UI Semibold" panose="020B0702040204020203" pitchFamily="34" charset="0"/>
              </a:endParaRPr>
            </a:p>
            <a:p>
              <a:pPr marL="285750" indent="-285750">
                <a:buFont typeface="+mj-lt"/>
                <a:buAutoNum type="arabicPeriod"/>
                <a:defRPr/>
              </a:pPr>
              <a:endParaRPr lang="en-AU" sz="1000" dirty="0" smtClean="0">
                <a:solidFill>
                  <a:srgbClr val="FFFFFF"/>
                </a:solidFill>
                <a:latin typeface="Segoe UI Semibold" panose="020B0702040204020203" pitchFamily="34" charset="0"/>
              </a:endParaRPr>
            </a:p>
            <a:p>
              <a:pPr marL="285750" indent="-285750">
                <a:buFont typeface="+mj-lt"/>
                <a:buAutoNum type="arabicPeriod"/>
                <a:defRPr/>
              </a:pPr>
              <a:endParaRPr lang="en-AU" sz="1000" dirty="0" smtClean="0">
                <a:solidFill>
                  <a:srgbClr val="FFFFFF"/>
                </a:solidFill>
                <a:latin typeface="Segoe UI Semibold" panose="020B0702040204020203" pitchFamily="34" charset="0"/>
              </a:endParaRPr>
            </a:p>
          </p:txBody>
        </p:sp>
        <p:pic>
          <p:nvPicPr>
            <p:cNvPr id="11" name="Picture 10"/>
            <p:cNvPicPr/>
            <p:nvPr userDrawn="1"/>
          </p:nvPicPr>
          <p:blipFill rotWithShape="1">
            <a:blip r:embed="rId3"/>
            <a:srcRect r="51341"/>
            <a:stretch/>
          </p:blipFill>
          <p:spPr bwMode="auto">
            <a:xfrm>
              <a:off x="9629774" y="1683234"/>
              <a:ext cx="1962152" cy="1325024"/>
            </a:xfrm>
            <a:prstGeom prst="rect">
              <a:avLst/>
            </a:prstGeom>
            <a:ln>
              <a:noFill/>
            </a:ln>
            <a:extLst>
              <a:ext uri="{53640926-AAD7-44D8-BBD7-CCE9431645EC}">
                <a14:shadowObscured xmlns:a14="http://schemas.microsoft.com/office/drawing/2010/main"/>
              </a:ext>
            </a:extLst>
          </p:spPr>
        </p:pic>
        <p:pic>
          <p:nvPicPr>
            <p:cNvPr id="3074"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629774" y="4508500"/>
              <a:ext cx="849363"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p:nvPr userDrawn="1"/>
          </p:nvPicPr>
          <p:blipFill rotWithShape="1">
            <a:blip r:embed="rId5"/>
            <a:srcRect l="28204" t="64535" r="61298" b="23643"/>
            <a:stretch/>
          </p:blipFill>
          <p:spPr bwMode="auto">
            <a:xfrm>
              <a:off x="9629774" y="6089637"/>
              <a:ext cx="1508895" cy="558316"/>
            </a:xfrm>
            <a:prstGeom prst="rect">
              <a:avLst/>
            </a:prstGeom>
            <a:ln>
              <a:noFill/>
            </a:ln>
            <a:extLst>
              <a:ext uri="{53640926-AAD7-44D8-BBD7-CCE9431645EC}">
                <a14:shadowObscured xmlns:a14="http://schemas.microsoft.com/office/drawing/2010/main"/>
              </a:ext>
            </a:extLst>
          </p:spPr>
        </p:pic>
        <p:sp>
          <p:nvSpPr>
            <p:cNvPr id="2" name="Oval 1"/>
            <p:cNvSpPr/>
            <p:nvPr userDrawn="1"/>
          </p:nvSpPr>
          <p:spPr>
            <a:xfrm>
              <a:off x="9896475" y="6276596"/>
              <a:ext cx="582662" cy="21602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grpSp>
    </p:spTree>
    <p:extLst>
      <p:ext uri="{BB962C8B-B14F-4D97-AF65-F5344CB8AC3E}">
        <p14:creationId xmlns:p14="http://schemas.microsoft.com/office/powerpoint/2010/main" val="179776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3_Advisian title &amp; text 2 column">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lvl1pPr rtl="0">
              <a:defRPr>
                <a:solidFill>
                  <a:schemeClr val="bg1"/>
                </a:solidFill>
              </a:defRPr>
            </a:lvl1pPr>
          </a:lstStyle>
          <a:p>
            <a:r>
              <a:rPr lang="en-AU" smtClean="0">
                <a:solidFill>
                  <a:srgbClr val="FFFFFF"/>
                </a:solidFill>
              </a:rPr>
              <a:t> Advisian  / </a:t>
            </a:r>
            <a:fld id="{CFD780AD-5876-4BCA-80DC-E96648A7269F}" type="slidenum">
              <a:rPr lang="en-AU" smtClean="0">
                <a:solidFill>
                  <a:srgbClr val="FFFFFF"/>
                </a:solidFill>
              </a:rPr>
              <a:pPr/>
              <a:t>‹#›</a:t>
            </a:fld>
            <a:endParaRPr lang="en-AU" dirty="0">
              <a:solidFill>
                <a:srgbClr val="FFFFFF"/>
              </a:solidFill>
            </a:endParaRPr>
          </a:p>
        </p:txBody>
      </p:sp>
      <p:sp>
        <p:nvSpPr>
          <p:cNvPr id="4" name="Rectangle 3"/>
          <p:cNvSpPr/>
          <p:nvPr userDrawn="1"/>
        </p:nvSpPr>
        <p:spPr>
          <a:xfrm>
            <a:off x="333375" y="3884027"/>
            <a:ext cx="8496300" cy="2323713"/>
          </a:xfrm>
          <a:prstGeom prst="rect">
            <a:avLst/>
          </a:prstGeom>
        </p:spPr>
        <p:txBody>
          <a:bodyPr wrap="square">
            <a:spAutoFit/>
          </a:bodyPr>
          <a:lstStyle/>
          <a:p>
            <a:pPr>
              <a:spcAft>
                <a:spcPts val="600"/>
              </a:spcAft>
            </a:pPr>
            <a:r>
              <a:rPr lang="en-AU" sz="1000" b="1" dirty="0" smtClean="0">
                <a:solidFill>
                  <a:srgbClr val="A38F68"/>
                </a:solidFill>
                <a:cs typeface="Segoe UI"/>
              </a:rPr>
              <a:t>DISCLAIMER</a:t>
            </a:r>
          </a:p>
          <a:p>
            <a:pPr>
              <a:spcAft>
                <a:spcPts val="600"/>
              </a:spcAft>
            </a:pPr>
            <a:r>
              <a:rPr lang="en-AU" sz="1000" dirty="0" smtClean="0">
                <a:solidFill>
                  <a:srgbClr val="FFFFFF"/>
                </a:solidFill>
                <a:cs typeface="Segoe UI"/>
              </a:rPr>
              <a:t>This presentation has been prepared by a representative of Advisian.</a:t>
            </a:r>
          </a:p>
          <a:p>
            <a:pPr>
              <a:spcAft>
                <a:spcPts val="600"/>
              </a:spcAft>
            </a:pPr>
            <a:r>
              <a:rPr lang="en-AU" sz="1000" dirty="0" smtClean="0">
                <a:solidFill>
                  <a:srgbClr val="FFFFFF"/>
                </a:solidFill>
                <a:cs typeface="Segoe UI"/>
              </a:rPr>
              <a:t>The presentation contains the professional and personal opinions of the presenter, which are given in good faith.  As such, opinions presented herein may not always necessarily reflect the position of Advisian as a whole, its officers or executive.</a:t>
            </a:r>
          </a:p>
          <a:p>
            <a:pPr>
              <a:spcAft>
                <a:spcPts val="600"/>
              </a:spcAft>
            </a:pPr>
            <a:r>
              <a:rPr lang="en-AU" sz="1000" dirty="0" smtClean="0">
                <a:solidFill>
                  <a:srgbClr val="FFFFFF"/>
                </a:solidFill>
                <a:cs typeface="Segoe UI"/>
              </a:rPr>
              <a:t>Any forward-looking statements included in this presentation will involve subjective judgment and analysis and are subject to uncertainties, risks and contingencies—many of which are outside the control of, and may be unknown to, Advisian.  </a:t>
            </a:r>
          </a:p>
          <a:p>
            <a:pPr>
              <a:spcAft>
                <a:spcPts val="600"/>
              </a:spcAft>
            </a:pPr>
            <a:r>
              <a:rPr lang="en-AU" sz="1000" dirty="0" smtClean="0">
                <a:solidFill>
                  <a:srgbClr val="FFFFFF"/>
                </a:solidFill>
                <a:cs typeface="Segoe UI"/>
              </a:rPr>
              <a:t>Advisian and all associated entities and representatives make no representation or warranty as to the accuracy, reliability or completeness of information in this document and do not take responsibility for updating any information or correcting any error or omission that may become apparent after this document has been issued.</a:t>
            </a:r>
          </a:p>
          <a:p>
            <a:pPr>
              <a:spcAft>
                <a:spcPts val="600"/>
              </a:spcAft>
            </a:pPr>
            <a:r>
              <a:rPr lang="en-AU" sz="1000" dirty="0" smtClean="0">
                <a:solidFill>
                  <a:srgbClr val="FFFFFF"/>
                </a:solidFill>
                <a:cs typeface="Segoe UI"/>
              </a:rPr>
              <a:t>To the extent permitted by law, Advisian and its officers, employees, related bodies and agents disclaim all liability—direct, indirect or consequential (and whether or not arising out of the negligence, default or lack of care of Advisian and/or any of its agents)—for any loss or damage suffered by a recipient or other persons arising out of, or in connection with, any use or reliance on this presentation or information.</a:t>
            </a:r>
            <a:endParaRPr lang="en-AU" sz="1000" dirty="0">
              <a:solidFill>
                <a:srgbClr val="FFFFFF"/>
              </a:solidFill>
              <a:cs typeface="Segoe UI"/>
            </a:endParaRPr>
          </a:p>
        </p:txBody>
      </p:sp>
    </p:spTree>
    <p:extLst>
      <p:ext uri="{BB962C8B-B14F-4D97-AF65-F5344CB8AC3E}">
        <p14:creationId xmlns:p14="http://schemas.microsoft.com/office/powerpoint/2010/main" val="2226485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dvisian Title no content">
    <p:spTree>
      <p:nvGrpSpPr>
        <p:cNvPr id="1" name=""/>
        <p:cNvGrpSpPr/>
        <p:nvPr/>
      </p:nvGrpSpPr>
      <p:grpSpPr>
        <a:xfrm>
          <a:off x="0" y="0"/>
          <a:ext cx="0" cy="0"/>
          <a:chOff x="0" y="0"/>
          <a:chExt cx="0" cy="0"/>
        </a:xfrm>
      </p:grpSpPr>
      <p:sp>
        <p:nvSpPr>
          <p:cNvPr id="2" name="Title 1"/>
          <p:cNvSpPr>
            <a:spLocks noGrp="1"/>
          </p:cNvSpPr>
          <p:nvPr>
            <p:ph type="title"/>
          </p:nvPr>
        </p:nvSpPr>
        <p:spPr>
          <a:xfrm>
            <a:off x="788343" y="47625"/>
            <a:ext cx="8136904" cy="807306"/>
          </a:xfrm>
        </p:spPr>
        <p:txBody>
          <a:bodyPr/>
          <a:lstStyle>
            <a:lvl1pPr>
              <a:defRPr>
                <a:solidFill>
                  <a:schemeClr val="bg1"/>
                </a:solidFill>
              </a:defRPr>
            </a:lvl1pPr>
          </a:lstStyle>
          <a:p>
            <a:r>
              <a:rPr lang="en-US" smtClean="0"/>
              <a:t>Click to edit Master title style</a:t>
            </a:r>
            <a:endParaRPr lang="en-AU" dirty="0"/>
          </a:p>
        </p:txBody>
      </p:sp>
      <p:sp>
        <p:nvSpPr>
          <p:cNvPr id="3" name="Slide Number Placeholder 2"/>
          <p:cNvSpPr>
            <a:spLocks noGrp="1"/>
          </p:cNvSpPr>
          <p:nvPr>
            <p:ph type="sldNum" sz="quarter" idx="10"/>
          </p:nvPr>
        </p:nvSpPr>
        <p:spPr/>
        <p:txBody>
          <a:bodyPr/>
          <a:lstStyle>
            <a:lvl1pPr>
              <a:defRPr>
                <a:solidFill>
                  <a:schemeClr val="bg1"/>
                </a:solidFill>
              </a:defRPr>
            </a:lvl1pPr>
          </a:lstStyle>
          <a:p>
            <a:r>
              <a:rPr lang="en-AU" smtClean="0">
                <a:solidFill>
                  <a:srgbClr val="FFFFFF"/>
                </a:solidFill>
              </a:rPr>
              <a:t> Advisian  / </a:t>
            </a:r>
            <a:fld id="{CFD780AD-5876-4BCA-80DC-E96648A7269F}"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46816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Advisian title and tex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788343" y="47625"/>
            <a:ext cx="8136904" cy="807306"/>
          </a:xfrm>
          <a:prstGeom prst="rect">
            <a:avLst/>
          </a:prstGeom>
        </p:spPr>
        <p:txBody>
          <a:bodyPr vert="horz" lIns="0" tIns="0" rIns="0" bIns="0" rtlCol="0" anchor="b" anchorCtr="0">
            <a:normAutofit/>
          </a:bodyP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sp>
        <p:nvSpPr>
          <p:cNvPr id="3" name="Content Placeholder 2"/>
          <p:cNvSpPr>
            <a:spLocks noGrp="1"/>
          </p:cNvSpPr>
          <p:nvPr>
            <p:ph sz="quarter" idx="10"/>
          </p:nvPr>
        </p:nvSpPr>
        <p:spPr>
          <a:xfrm>
            <a:off x="800099" y="1341439"/>
            <a:ext cx="8031163" cy="4967882"/>
          </a:xfrm>
        </p:spPr>
        <p:txBody>
          <a:bodyPr>
            <a:normAutofit/>
          </a:bodyPr>
          <a:lstStyle>
            <a:lvl1pPr marL="0" indent="0" rtl="0">
              <a:spcAft>
                <a:spcPts val="600"/>
              </a:spcAft>
              <a:buClr>
                <a:schemeClr val="bg1"/>
              </a:buClr>
              <a:buNone/>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1pPr>
            <a:lvl2pPr marL="358775" indent="-358775" rtl="0">
              <a:spcAft>
                <a:spcPts val="600"/>
              </a:spcAft>
              <a:buClr>
                <a:schemeClr val="bg1"/>
              </a:buClr>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2pPr>
            <a:lvl3pPr marL="715963" indent="-357188" rtl="0">
              <a:spcAft>
                <a:spcPts val="600"/>
              </a:spcAft>
              <a:buClr>
                <a:schemeClr val="bg1"/>
              </a:buClr>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3pPr>
            <a:lvl4pPr marL="1058863" indent="-342900" rtl="0">
              <a:spcAft>
                <a:spcPts val="600"/>
              </a:spcAft>
              <a:buClr>
                <a:schemeClr val="bg1"/>
              </a:buClr>
              <a:buSzPct val="90000"/>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4pPr>
            <a:lvl5pPr marL="1431925" indent="-357188">
              <a:spcAft>
                <a:spcPts val="2400"/>
              </a:spcAft>
              <a:buFont typeface="Arial" panose="020B0604020202020204" pitchFamily="34" charset="0"/>
              <a:buChar char="•"/>
              <a:defRPr sz="2000">
                <a:latin typeface="Franklin Gothic Book" panose="020B05030201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2" name="Slide Number Placeholder 1"/>
          <p:cNvSpPr>
            <a:spLocks noGrp="1"/>
          </p:cNvSpPr>
          <p:nvPr>
            <p:ph type="sldNum" sz="quarter" idx="11"/>
          </p:nvPr>
        </p:nvSpPr>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srgbClr val="FFFFFF"/>
                </a:solidFill>
              </a:rPr>
              <a:t> Advisian  / </a:t>
            </a:r>
            <a:fld id="{CFD780AD-5876-4BCA-80DC-E96648A7269F}" type="slidenum">
              <a:rPr lang="en-AU" smtClean="0">
                <a:solidFill>
                  <a:srgbClr val="FFFFFF"/>
                </a:solidFill>
              </a:rPr>
              <a:pPr/>
              <a:t>‹#›</a:t>
            </a:fld>
            <a:endParaRPr lang="en-AU" dirty="0">
              <a:solidFill>
                <a:srgbClr val="FFFFFF"/>
              </a:solidFill>
            </a:endParaRPr>
          </a:p>
        </p:txBody>
      </p:sp>
      <p:sp>
        <p:nvSpPr>
          <p:cNvPr id="6" name="Freeform 5"/>
          <p:cNvSpPr/>
          <p:nvPr userDrawn="1"/>
        </p:nvSpPr>
        <p:spPr>
          <a:xfrm>
            <a:off x="-9420" y="89621"/>
            <a:ext cx="588169" cy="878681"/>
          </a:xfrm>
          <a:custGeom>
            <a:avLst/>
            <a:gdLst>
              <a:gd name="connsiteX0" fmla="*/ 0 w 588169"/>
              <a:gd name="connsiteY0" fmla="*/ 0 h 878681"/>
              <a:gd name="connsiteX1" fmla="*/ 261937 w 588169"/>
              <a:gd name="connsiteY1" fmla="*/ 0 h 878681"/>
              <a:gd name="connsiteX2" fmla="*/ 588169 w 588169"/>
              <a:gd name="connsiteY2" fmla="*/ 878681 h 878681"/>
              <a:gd name="connsiteX3" fmla="*/ 0 w 588169"/>
              <a:gd name="connsiteY3" fmla="*/ 878681 h 878681"/>
              <a:gd name="connsiteX4" fmla="*/ 0 w 588169"/>
              <a:gd name="connsiteY4" fmla="*/ 797719 h 878681"/>
              <a:gd name="connsiteX5" fmla="*/ 473869 w 588169"/>
              <a:gd name="connsiteY5" fmla="*/ 797719 h 878681"/>
              <a:gd name="connsiteX6" fmla="*/ 207169 w 588169"/>
              <a:gd name="connsiteY6" fmla="*/ 83344 h 878681"/>
              <a:gd name="connsiteX7" fmla="*/ 2381 w 588169"/>
              <a:gd name="connsiteY7" fmla="*/ 83344 h 878681"/>
              <a:gd name="connsiteX8" fmla="*/ 0 w 588169"/>
              <a:gd name="connsiteY8" fmla="*/ 0 h 87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69" h="878681">
                <a:moveTo>
                  <a:pt x="0" y="0"/>
                </a:moveTo>
                <a:lnTo>
                  <a:pt x="261937" y="0"/>
                </a:lnTo>
                <a:lnTo>
                  <a:pt x="588169" y="878681"/>
                </a:lnTo>
                <a:lnTo>
                  <a:pt x="0" y="878681"/>
                </a:lnTo>
                <a:lnTo>
                  <a:pt x="0" y="797719"/>
                </a:lnTo>
                <a:lnTo>
                  <a:pt x="473869" y="797719"/>
                </a:lnTo>
                <a:lnTo>
                  <a:pt x="207169" y="83344"/>
                </a:lnTo>
                <a:lnTo>
                  <a:pt x="2381" y="83344"/>
                </a:lnTo>
                <a:cubicBezTo>
                  <a:pt x="1587" y="55563"/>
                  <a:pt x="794" y="27781"/>
                  <a:pt x="0" y="0"/>
                </a:cubicBezTo>
                <a:close/>
              </a:path>
            </a:pathLst>
          </a:cu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8" name="Parallelogram 11"/>
          <p:cNvSpPr/>
          <p:nvPr userDrawn="1"/>
        </p:nvSpPr>
        <p:spPr>
          <a:xfrm>
            <a:off x="-9420" y="51845"/>
            <a:ext cx="725378" cy="704528"/>
          </a:xfrm>
          <a:custGeom>
            <a:avLst/>
            <a:gdLst/>
            <a:ahLst/>
            <a:cxnLst/>
            <a:rect l="l" t="t" r="r" b="b"/>
            <a:pathLst>
              <a:path w="725378" h="704528">
                <a:moveTo>
                  <a:pt x="0" y="0"/>
                </a:moveTo>
                <a:lnTo>
                  <a:pt x="725378" y="0"/>
                </a:lnTo>
                <a:lnTo>
                  <a:pt x="425341" y="704528"/>
                </a:lnTo>
                <a:lnTo>
                  <a:pt x="0" y="704528"/>
                </a:lnTo>
                <a:lnTo>
                  <a:pt x="0" y="683211"/>
                </a:lnTo>
                <a:lnTo>
                  <a:pt x="410955" y="683211"/>
                </a:lnTo>
                <a:lnTo>
                  <a:pt x="692835" y="21318"/>
                </a:lnTo>
                <a:lnTo>
                  <a:pt x="0" y="21318"/>
                </a:lnTo>
                <a:close/>
              </a:path>
            </a:pathLst>
          </a:cu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Tree>
    <p:extLst>
      <p:ext uri="{BB962C8B-B14F-4D97-AF65-F5344CB8AC3E}">
        <p14:creationId xmlns:p14="http://schemas.microsoft.com/office/powerpoint/2010/main" val="404424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Advisian title and text">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788343" y="47625"/>
            <a:ext cx="8136904" cy="807306"/>
          </a:xfrm>
          <a:prstGeom prst="rect">
            <a:avLst/>
          </a:prstGeom>
        </p:spPr>
        <p:txBody>
          <a:bodyPr vert="horz" lIns="0" tIns="0" rIns="0" bIns="0" rtlCol="0" anchor="b" anchorCtr="0">
            <a:normAutofit/>
          </a:bodyPr>
          <a:lstStyle>
            <a:lvl1pPr rtl="0">
              <a:defRPr b="1">
                <a:solidFill>
                  <a:schemeClr val="tx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sp>
        <p:nvSpPr>
          <p:cNvPr id="3" name="Content Placeholder 2"/>
          <p:cNvSpPr>
            <a:spLocks noGrp="1"/>
          </p:cNvSpPr>
          <p:nvPr>
            <p:ph sz="quarter" idx="10"/>
          </p:nvPr>
        </p:nvSpPr>
        <p:spPr>
          <a:xfrm>
            <a:off x="800099" y="1341439"/>
            <a:ext cx="8031163" cy="4967882"/>
          </a:xfrm>
        </p:spPr>
        <p:txBody>
          <a:bodyPr>
            <a:normAutofit/>
          </a:bodyPr>
          <a:lstStyle>
            <a:lvl1pPr marL="0" indent="0" rtl="0">
              <a:spcAft>
                <a:spcPts val="600"/>
              </a:spcAft>
              <a:buClr>
                <a:schemeClr val="accent1"/>
              </a:buClr>
              <a:buNone/>
              <a:defRPr sz="20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358775" indent="-358775" rtl="0">
              <a:spcAft>
                <a:spcPts val="600"/>
              </a:spcAft>
              <a:buClr>
                <a:schemeClr val="accent1"/>
              </a:buClr>
              <a:buFont typeface="Arial" panose="020B0604020202020204" pitchFamily="34" charset="0"/>
              <a:buChar char="•"/>
              <a:defRPr sz="200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715963" indent="-357188" rtl="0">
              <a:spcAft>
                <a:spcPts val="600"/>
              </a:spcAft>
              <a:buClr>
                <a:schemeClr val="accent1"/>
              </a:buClr>
              <a:buFont typeface="Arial" panose="020B0604020202020204" pitchFamily="34" charset="0"/>
              <a:buChar char="-"/>
              <a:defRPr sz="2000">
                <a:solidFill>
                  <a:schemeClr val="tx1"/>
                </a:solidFill>
                <a:latin typeface="Segoe UI" panose="020B0502040204020203" pitchFamily="34" charset="0"/>
                <a:ea typeface="Segoe UI" panose="020B0502040204020203" pitchFamily="34" charset="0"/>
                <a:cs typeface="Segoe UI" panose="020B0502040204020203" pitchFamily="34" charset="0"/>
              </a:defRPr>
            </a:lvl3pPr>
            <a:lvl4pPr marL="1058863" indent="-342900" rtl="0">
              <a:spcAft>
                <a:spcPts val="600"/>
              </a:spcAft>
              <a:buClr>
                <a:schemeClr val="accent1"/>
              </a:buClr>
              <a:buSzPct val="90000"/>
              <a:buFont typeface="Arial" panose="020B0604020202020204" pitchFamily="34" charset="0"/>
              <a:buChar char="•"/>
              <a:defRPr sz="2000">
                <a:solidFill>
                  <a:schemeClr val="tx1"/>
                </a:solidFill>
                <a:latin typeface="Segoe UI" panose="020B0502040204020203" pitchFamily="34" charset="0"/>
                <a:ea typeface="Segoe UI" panose="020B0502040204020203" pitchFamily="34" charset="0"/>
                <a:cs typeface="Segoe UI" panose="020B0502040204020203" pitchFamily="34" charset="0"/>
              </a:defRPr>
            </a:lvl4pPr>
            <a:lvl5pPr marL="1431925" indent="-357188">
              <a:spcAft>
                <a:spcPts val="2400"/>
              </a:spcAft>
              <a:buFont typeface="Arial" panose="020B0604020202020204" pitchFamily="34" charset="0"/>
              <a:buChar char="•"/>
              <a:defRPr sz="2000">
                <a:latin typeface="Franklin Gothic Book" panose="020B05030201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2" name="Slide Number Placeholder 1"/>
          <p:cNvSpPr>
            <a:spLocks noGrp="1"/>
          </p:cNvSpPr>
          <p:nvPr>
            <p:ph type="sldNum" sz="quarter" idx="11"/>
          </p:nvPr>
        </p:nvSpPr>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srgbClr val="FFFFFF"/>
                </a:solidFill>
              </a:rPr>
              <a:t> Advisian  / </a:t>
            </a:r>
            <a:fld id="{CFD780AD-5876-4BCA-80DC-E96648A7269F}" type="slidenum">
              <a:rPr lang="en-AU" smtClean="0">
                <a:solidFill>
                  <a:srgbClr val="FFFFFF"/>
                </a:solidFill>
              </a:rPr>
              <a:pPr/>
              <a:t>‹#›</a:t>
            </a:fld>
            <a:endParaRPr lang="en-AU" dirty="0">
              <a:solidFill>
                <a:srgbClr val="FFFFFF"/>
              </a:solidFill>
            </a:endParaRPr>
          </a:p>
        </p:txBody>
      </p:sp>
      <p:sp>
        <p:nvSpPr>
          <p:cNvPr id="6" name="Freeform 5"/>
          <p:cNvSpPr/>
          <p:nvPr userDrawn="1"/>
        </p:nvSpPr>
        <p:spPr>
          <a:xfrm>
            <a:off x="-9420" y="89621"/>
            <a:ext cx="588169" cy="878681"/>
          </a:xfrm>
          <a:custGeom>
            <a:avLst/>
            <a:gdLst>
              <a:gd name="connsiteX0" fmla="*/ 0 w 588169"/>
              <a:gd name="connsiteY0" fmla="*/ 0 h 878681"/>
              <a:gd name="connsiteX1" fmla="*/ 261937 w 588169"/>
              <a:gd name="connsiteY1" fmla="*/ 0 h 878681"/>
              <a:gd name="connsiteX2" fmla="*/ 588169 w 588169"/>
              <a:gd name="connsiteY2" fmla="*/ 878681 h 878681"/>
              <a:gd name="connsiteX3" fmla="*/ 0 w 588169"/>
              <a:gd name="connsiteY3" fmla="*/ 878681 h 878681"/>
              <a:gd name="connsiteX4" fmla="*/ 0 w 588169"/>
              <a:gd name="connsiteY4" fmla="*/ 797719 h 878681"/>
              <a:gd name="connsiteX5" fmla="*/ 473869 w 588169"/>
              <a:gd name="connsiteY5" fmla="*/ 797719 h 878681"/>
              <a:gd name="connsiteX6" fmla="*/ 207169 w 588169"/>
              <a:gd name="connsiteY6" fmla="*/ 83344 h 878681"/>
              <a:gd name="connsiteX7" fmla="*/ 2381 w 588169"/>
              <a:gd name="connsiteY7" fmla="*/ 83344 h 878681"/>
              <a:gd name="connsiteX8" fmla="*/ 0 w 588169"/>
              <a:gd name="connsiteY8" fmla="*/ 0 h 87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69" h="878681">
                <a:moveTo>
                  <a:pt x="0" y="0"/>
                </a:moveTo>
                <a:lnTo>
                  <a:pt x="261937" y="0"/>
                </a:lnTo>
                <a:lnTo>
                  <a:pt x="588169" y="878681"/>
                </a:lnTo>
                <a:lnTo>
                  <a:pt x="0" y="878681"/>
                </a:lnTo>
                <a:lnTo>
                  <a:pt x="0" y="797719"/>
                </a:lnTo>
                <a:lnTo>
                  <a:pt x="473869" y="797719"/>
                </a:lnTo>
                <a:lnTo>
                  <a:pt x="207169" y="83344"/>
                </a:lnTo>
                <a:lnTo>
                  <a:pt x="2381" y="83344"/>
                </a:lnTo>
                <a:cubicBezTo>
                  <a:pt x="1587" y="55563"/>
                  <a:pt x="794" y="27781"/>
                  <a:pt x="0" y="0"/>
                </a:cubicBezTo>
                <a:close/>
              </a:path>
            </a:pathLst>
          </a:cu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8" name="Parallelogram 11"/>
          <p:cNvSpPr/>
          <p:nvPr userDrawn="1"/>
        </p:nvSpPr>
        <p:spPr>
          <a:xfrm>
            <a:off x="-9420" y="51845"/>
            <a:ext cx="725378" cy="704528"/>
          </a:xfrm>
          <a:custGeom>
            <a:avLst/>
            <a:gdLst/>
            <a:ahLst/>
            <a:cxnLst/>
            <a:rect l="l" t="t" r="r" b="b"/>
            <a:pathLst>
              <a:path w="725378" h="704528">
                <a:moveTo>
                  <a:pt x="0" y="0"/>
                </a:moveTo>
                <a:lnTo>
                  <a:pt x="725378" y="0"/>
                </a:lnTo>
                <a:lnTo>
                  <a:pt x="425341" y="704528"/>
                </a:lnTo>
                <a:lnTo>
                  <a:pt x="0" y="704528"/>
                </a:lnTo>
                <a:lnTo>
                  <a:pt x="0" y="683211"/>
                </a:lnTo>
                <a:lnTo>
                  <a:pt x="410955" y="683211"/>
                </a:lnTo>
                <a:lnTo>
                  <a:pt x="692835" y="21318"/>
                </a:lnTo>
                <a:lnTo>
                  <a:pt x="0" y="21318"/>
                </a:lnTo>
                <a:close/>
              </a:path>
            </a:pathLst>
          </a:cu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Tree>
    <p:extLst>
      <p:ext uri="{BB962C8B-B14F-4D97-AF65-F5344CB8AC3E}">
        <p14:creationId xmlns:p14="http://schemas.microsoft.com/office/powerpoint/2010/main" val="95171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Advisian title &amp; text 2 column">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788343" y="47625"/>
            <a:ext cx="8136904" cy="807306"/>
          </a:xfrm>
          <a:prstGeom prst="rect">
            <a:avLst/>
          </a:prstGeom>
        </p:spPr>
        <p:txBody>
          <a:bodyPr vert="horz" lIns="0" tIns="0" rIns="0" bIns="0" rtlCol="0" anchor="b" anchorCtr="0">
            <a:normAutofit/>
          </a:bodyP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sp>
        <p:nvSpPr>
          <p:cNvPr id="3" name="Content Placeholder 2"/>
          <p:cNvSpPr>
            <a:spLocks noGrp="1"/>
          </p:cNvSpPr>
          <p:nvPr>
            <p:ph sz="quarter" idx="10"/>
          </p:nvPr>
        </p:nvSpPr>
        <p:spPr>
          <a:xfrm>
            <a:off x="800100" y="1340357"/>
            <a:ext cx="3844112" cy="4928195"/>
          </a:xfrm>
        </p:spPr>
        <p:txBody>
          <a:bodyPr>
            <a:normAutofit/>
          </a:bodyPr>
          <a:lstStyle>
            <a:lvl1pPr marL="0" indent="0" rtl="0">
              <a:buNone/>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1pPr>
            <a:lvl2pPr marL="360363" indent="-360363" rtl="0">
              <a:buClr>
                <a:schemeClr val="bg1"/>
              </a:buClr>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2pPr>
            <a:lvl3pPr marL="715963" indent="-355600" rtl="0">
              <a:buClr>
                <a:schemeClr val="bg1"/>
              </a:buClr>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3pPr>
            <a:lvl4pPr marL="1077913" indent="-361950" rtl="0">
              <a:buClr>
                <a:schemeClr val="bg1"/>
              </a:buClr>
              <a:buSzPct val="90000"/>
              <a:buFont typeface="Arial" panose="020B0604020202020204" pitchFamily="34" charset="0"/>
              <a:buChar char="•"/>
              <a:tabLst/>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4pPr>
            <a:lvl5pPr marL="1433513" indent="-355600">
              <a:defRPr sz="2000">
                <a:latin typeface="Franklin Gothic Book" panose="020B05030201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quarter" idx="11"/>
          </p:nvPr>
        </p:nvSpPr>
        <p:spPr>
          <a:xfrm>
            <a:off x="4987151" y="1340357"/>
            <a:ext cx="3844112" cy="4928195"/>
          </a:xfrm>
        </p:spPr>
        <p:txBody>
          <a:bodyPr>
            <a:normAutofit/>
          </a:bodyPr>
          <a:lstStyle>
            <a:lvl1pPr marL="0" indent="0" rtl="0">
              <a:buNone/>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1pPr>
            <a:lvl2pPr marL="360363" indent="-360363" rtl="0">
              <a:buClr>
                <a:schemeClr val="bg1"/>
              </a:buClr>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2pPr>
            <a:lvl3pPr marL="715963" indent="-355600" rtl="0">
              <a:buClr>
                <a:schemeClr val="bg1"/>
              </a:buClr>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3pPr>
            <a:lvl4pPr marL="1077913" indent="-361950" rtl="0">
              <a:buClr>
                <a:schemeClr val="bg1"/>
              </a:buClr>
              <a:buSzPct val="90000"/>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4pPr>
            <a:lvl5pPr marL="1438275" indent="-360363">
              <a:defRPr sz="2000">
                <a:latin typeface="Franklin Gothic Book" panose="020B05030201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2" name="Slide Number Placeholder 1"/>
          <p:cNvSpPr>
            <a:spLocks noGrp="1"/>
          </p:cNvSpPr>
          <p:nvPr>
            <p:ph type="sldNum" sz="quarter" idx="12"/>
          </p:nvPr>
        </p:nvSpPr>
        <p:spPr/>
        <p:txBody>
          <a:bodyPr/>
          <a:lstStyle>
            <a:lvl1pPr rtl="0">
              <a:defRPr>
                <a:solidFill>
                  <a:schemeClr val="bg1"/>
                </a:solidFill>
              </a:defRPr>
            </a:lvl1pPr>
          </a:lstStyle>
          <a:p>
            <a:r>
              <a:rPr lang="en-AU" smtClean="0">
                <a:solidFill>
                  <a:srgbClr val="FFFFFF"/>
                </a:solidFill>
              </a:rPr>
              <a:t> Advisian  / </a:t>
            </a:r>
            <a:fld id="{CFD780AD-5876-4BCA-80DC-E96648A7269F}" type="slidenum">
              <a:rPr lang="en-AU" smtClean="0">
                <a:solidFill>
                  <a:srgbClr val="FFFFFF"/>
                </a:solidFill>
              </a:rPr>
              <a:pPr/>
              <a:t>‹#›</a:t>
            </a:fld>
            <a:endParaRPr lang="en-AU" dirty="0">
              <a:solidFill>
                <a:srgbClr val="FFFFFF"/>
              </a:solidFill>
            </a:endParaRPr>
          </a:p>
        </p:txBody>
      </p:sp>
      <p:sp>
        <p:nvSpPr>
          <p:cNvPr id="8" name="Freeform 7"/>
          <p:cNvSpPr/>
          <p:nvPr userDrawn="1"/>
        </p:nvSpPr>
        <p:spPr>
          <a:xfrm>
            <a:off x="-9420" y="89621"/>
            <a:ext cx="588169" cy="878681"/>
          </a:xfrm>
          <a:custGeom>
            <a:avLst/>
            <a:gdLst>
              <a:gd name="connsiteX0" fmla="*/ 0 w 588169"/>
              <a:gd name="connsiteY0" fmla="*/ 0 h 878681"/>
              <a:gd name="connsiteX1" fmla="*/ 261937 w 588169"/>
              <a:gd name="connsiteY1" fmla="*/ 0 h 878681"/>
              <a:gd name="connsiteX2" fmla="*/ 588169 w 588169"/>
              <a:gd name="connsiteY2" fmla="*/ 878681 h 878681"/>
              <a:gd name="connsiteX3" fmla="*/ 0 w 588169"/>
              <a:gd name="connsiteY3" fmla="*/ 878681 h 878681"/>
              <a:gd name="connsiteX4" fmla="*/ 0 w 588169"/>
              <a:gd name="connsiteY4" fmla="*/ 797719 h 878681"/>
              <a:gd name="connsiteX5" fmla="*/ 473869 w 588169"/>
              <a:gd name="connsiteY5" fmla="*/ 797719 h 878681"/>
              <a:gd name="connsiteX6" fmla="*/ 207169 w 588169"/>
              <a:gd name="connsiteY6" fmla="*/ 83344 h 878681"/>
              <a:gd name="connsiteX7" fmla="*/ 2381 w 588169"/>
              <a:gd name="connsiteY7" fmla="*/ 83344 h 878681"/>
              <a:gd name="connsiteX8" fmla="*/ 0 w 588169"/>
              <a:gd name="connsiteY8" fmla="*/ 0 h 87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69" h="878681">
                <a:moveTo>
                  <a:pt x="0" y="0"/>
                </a:moveTo>
                <a:lnTo>
                  <a:pt x="261937" y="0"/>
                </a:lnTo>
                <a:lnTo>
                  <a:pt x="588169" y="878681"/>
                </a:lnTo>
                <a:lnTo>
                  <a:pt x="0" y="878681"/>
                </a:lnTo>
                <a:lnTo>
                  <a:pt x="0" y="797719"/>
                </a:lnTo>
                <a:lnTo>
                  <a:pt x="473869" y="797719"/>
                </a:lnTo>
                <a:lnTo>
                  <a:pt x="207169" y="83344"/>
                </a:lnTo>
                <a:lnTo>
                  <a:pt x="2381" y="83344"/>
                </a:lnTo>
                <a:cubicBezTo>
                  <a:pt x="1587" y="55563"/>
                  <a:pt x="794" y="27781"/>
                  <a:pt x="0" y="0"/>
                </a:cubicBezTo>
                <a:close/>
              </a:path>
            </a:pathLst>
          </a:cu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9" name="Parallelogram 11"/>
          <p:cNvSpPr/>
          <p:nvPr userDrawn="1"/>
        </p:nvSpPr>
        <p:spPr>
          <a:xfrm>
            <a:off x="-9420" y="51845"/>
            <a:ext cx="725378" cy="704528"/>
          </a:xfrm>
          <a:custGeom>
            <a:avLst/>
            <a:gdLst/>
            <a:ahLst/>
            <a:cxnLst/>
            <a:rect l="l" t="t" r="r" b="b"/>
            <a:pathLst>
              <a:path w="725378" h="704528">
                <a:moveTo>
                  <a:pt x="0" y="0"/>
                </a:moveTo>
                <a:lnTo>
                  <a:pt x="725378" y="0"/>
                </a:lnTo>
                <a:lnTo>
                  <a:pt x="425341" y="704528"/>
                </a:lnTo>
                <a:lnTo>
                  <a:pt x="0" y="704528"/>
                </a:lnTo>
                <a:lnTo>
                  <a:pt x="0" y="683211"/>
                </a:lnTo>
                <a:lnTo>
                  <a:pt x="410955" y="683211"/>
                </a:lnTo>
                <a:lnTo>
                  <a:pt x="692835" y="21318"/>
                </a:lnTo>
                <a:lnTo>
                  <a:pt x="0" y="21318"/>
                </a:lnTo>
                <a:close/>
              </a:path>
            </a:pathLst>
          </a:cu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Tree>
    <p:extLst>
      <p:ext uri="{BB962C8B-B14F-4D97-AF65-F5344CB8AC3E}">
        <p14:creationId xmlns:p14="http://schemas.microsoft.com/office/powerpoint/2010/main" val="1025708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dvisian 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88343" y="-1"/>
            <a:ext cx="8136904" cy="854931"/>
          </a:xfrm>
        </p:spPr>
        <p:txBody>
          <a:bodyP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sp>
        <p:nvSpPr>
          <p:cNvPr id="8" name="Picture Placeholder 5"/>
          <p:cNvSpPr>
            <a:spLocks noGrp="1"/>
          </p:cNvSpPr>
          <p:nvPr>
            <p:ph type="pic" sz="quarter" idx="14"/>
          </p:nvPr>
        </p:nvSpPr>
        <p:spPr>
          <a:xfrm>
            <a:off x="-9525" y="1341438"/>
            <a:ext cx="3302956" cy="2707640"/>
          </a:xfrm>
          <a:custGeom>
            <a:avLst/>
            <a:gdLst>
              <a:gd name="connsiteX0" fmla="*/ 1949917 w 5560752"/>
              <a:gd name="connsiteY0" fmla="*/ 5104493 h 6868800"/>
              <a:gd name="connsiteX1" fmla="*/ 3669002 w 5560752"/>
              <a:gd name="connsiteY1" fmla="*/ 5104549 h 6868800"/>
              <a:gd name="connsiteX2" fmla="*/ 4019322 w 5560752"/>
              <a:gd name="connsiteY2" fmla="*/ 6026350 h 6868800"/>
              <a:gd name="connsiteX3" fmla="*/ 2300314 w 5560752"/>
              <a:gd name="connsiteY3" fmla="*/ 6026350 h 6868800"/>
              <a:gd name="connsiteX4" fmla="*/ 2287475 w 5560752"/>
              <a:gd name="connsiteY4" fmla="*/ 5992714 h 6868800"/>
              <a:gd name="connsiteX5" fmla="*/ 1949917 w 5560752"/>
              <a:gd name="connsiteY5" fmla="*/ 5104493 h 6868800"/>
              <a:gd name="connsiteX6" fmla="*/ 2523173 w 5560752"/>
              <a:gd name="connsiteY6" fmla="*/ 3608540 h 6868800"/>
              <a:gd name="connsiteX7" fmla="*/ 3100461 w 5560752"/>
              <a:gd name="connsiteY7" fmla="*/ 3608540 h 6868800"/>
              <a:gd name="connsiteX8" fmla="*/ 3653877 w 5560752"/>
              <a:gd name="connsiteY8" fmla="*/ 5064749 h 6868800"/>
              <a:gd name="connsiteX9" fmla="*/ 1934805 w 5560752"/>
              <a:gd name="connsiteY9" fmla="*/ 5064727 h 6868800"/>
              <a:gd name="connsiteX10" fmla="*/ 1917376 w 5560752"/>
              <a:gd name="connsiteY10" fmla="*/ 5018866 h 6868800"/>
              <a:gd name="connsiteX11" fmla="*/ 2523173 w 5560752"/>
              <a:gd name="connsiteY11" fmla="*/ 3608540 h 6868800"/>
              <a:gd name="connsiteX12" fmla="*/ 1381398 w 5560752"/>
              <a:gd name="connsiteY12" fmla="*/ 3608540 h 6868800"/>
              <a:gd name="connsiteX13" fmla="*/ 2475335 w 5560752"/>
              <a:gd name="connsiteY13" fmla="*/ 3608540 h 6868800"/>
              <a:gd name="connsiteX14" fmla="*/ 1896695 w 5560752"/>
              <a:gd name="connsiteY14" fmla="*/ 4964449 h 6868800"/>
              <a:gd name="connsiteX15" fmla="*/ 1381398 w 5560752"/>
              <a:gd name="connsiteY15" fmla="*/ 3608540 h 6868800"/>
              <a:gd name="connsiteX16" fmla="*/ 2828495 w 5560752"/>
              <a:gd name="connsiteY16" fmla="*/ 2897733 h 6868800"/>
              <a:gd name="connsiteX17" fmla="*/ 5010231 w 5560752"/>
              <a:gd name="connsiteY17" fmla="*/ 2899066 h 6868800"/>
              <a:gd name="connsiteX18" fmla="*/ 4091146 w 5560752"/>
              <a:gd name="connsiteY18" fmla="*/ 5064754 h 6868800"/>
              <a:gd name="connsiteX19" fmla="*/ 3981817 w 5560752"/>
              <a:gd name="connsiteY19" fmla="*/ 5064753 h 6868800"/>
              <a:gd name="connsiteX20" fmla="*/ 3313099 w 5560752"/>
              <a:gd name="connsiteY20" fmla="*/ 3306692 h 6868800"/>
              <a:gd name="connsiteX21" fmla="*/ 2652829 w 5560752"/>
              <a:gd name="connsiteY21" fmla="*/ 3306692 h 6868800"/>
              <a:gd name="connsiteX22" fmla="*/ 2828495 w 5560752"/>
              <a:gd name="connsiteY22" fmla="*/ 2897733 h 6868800"/>
              <a:gd name="connsiteX23" fmla="*/ 0 w 5560752"/>
              <a:gd name="connsiteY23" fmla="*/ 0 h 6868800"/>
              <a:gd name="connsiteX24" fmla="*/ 5560752 w 5560752"/>
              <a:gd name="connsiteY24" fmla="*/ 0 h 6868800"/>
              <a:gd name="connsiteX25" fmla="*/ 5560752 w 5560752"/>
              <a:gd name="connsiteY25" fmla="*/ 6868800 h 6868800"/>
              <a:gd name="connsiteX26" fmla="*/ 2621885 w 5560752"/>
              <a:gd name="connsiteY26" fmla="*/ 6868800 h 6868800"/>
              <a:gd name="connsiteX27" fmla="*/ 2418035 w 5560752"/>
              <a:gd name="connsiteY27" fmla="*/ 6334754 h 6868800"/>
              <a:gd name="connsiteX28" fmla="*/ 4464207 w 5560752"/>
              <a:gd name="connsiteY28" fmla="*/ 6332960 h 6868800"/>
              <a:gd name="connsiteX29" fmla="*/ 3996958 w 5560752"/>
              <a:gd name="connsiteY29" fmla="*/ 5104559 h 6868800"/>
              <a:gd name="connsiteX30" fmla="*/ 4119221 w 5560752"/>
              <a:gd name="connsiteY30" fmla="*/ 5104563 h 6868800"/>
              <a:gd name="connsiteX31" fmla="*/ 2794373 w 5560752"/>
              <a:gd name="connsiteY31" fmla="*/ 2860946 h 6868800"/>
              <a:gd name="connsiteX32" fmla="*/ 2604149 w 5560752"/>
              <a:gd name="connsiteY32" fmla="*/ 3306692 h 6868800"/>
              <a:gd name="connsiteX33" fmla="*/ 1262196 w 5560752"/>
              <a:gd name="connsiteY33" fmla="*/ 3306692 h 6868800"/>
              <a:gd name="connsiteX34" fmla="*/ 0 w 5560752"/>
              <a:gd name="connsiteY34" fmla="*/ 0 h 6868800"/>
              <a:gd name="connsiteX0" fmla="*/ 1949917 w 5560752"/>
              <a:gd name="connsiteY0" fmla="*/ 5104493 h 6868800"/>
              <a:gd name="connsiteX1" fmla="*/ 3669002 w 5560752"/>
              <a:gd name="connsiteY1" fmla="*/ 5104549 h 6868800"/>
              <a:gd name="connsiteX2" fmla="*/ 4019322 w 5560752"/>
              <a:gd name="connsiteY2" fmla="*/ 6026350 h 6868800"/>
              <a:gd name="connsiteX3" fmla="*/ 2300314 w 5560752"/>
              <a:gd name="connsiteY3" fmla="*/ 6026350 h 6868800"/>
              <a:gd name="connsiteX4" fmla="*/ 2287475 w 5560752"/>
              <a:gd name="connsiteY4" fmla="*/ 5992714 h 6868800"/>
              <a:gd name="connsiteX5" fmla="*/ 1949917 w 5560752"/>
              <a:gd name="connsiteY5" fmla="*/ 5104493 h 6868800"/>
              <a:gd name="connsiteX6" fmla="*/ 2523173 w 5560752"/>
              <a:gd name="connsiteY6" fmla="*/ 3608540 h 6868800"/>
              <a:gd name="connsiteX7" fmla="*/ 3100461 w 5560752"/>
              <a:gd name="connsiteY7" fmla="*/ 3608540 h 6868800"/>
              <a:gd name="connsiteX8" fmla="*/ 3653877 w 5560752"/>
              <a:gd name="connsiteY8" fmla="*/ 5064749 h 6868800"/>
              <a:gd name="connsiteX9" fmla="*/ 1934805 w 5560752"/>
              <a:gd name="connsiteY9" fmla="*/ 5064727 h 6868800"/>
              <a:gd name="connsiteX10" fmla="*/ 1917376 w 5560752"/>
              <a:gd name="connsiteY10" fmla="*/ 5018866 h 6868800"/>
              <a:gd name="connsiteX11" fmla="*/ 2523173 w 5560752"/>
              <a:gd name="connsiteY11" fmla="*/ 3608540 h 6868800"/>
              <a:gd name="connsiteX12" fmla="*/ 1381398 w 5560752"/>
              <a:gd name="connsiteY12" fmla="*/ 3608540 h 6868800"/>
              <a:gd name="connsiteX13" fmla="*/ 2475335 w 5560752"/>
              <a:gd name="connsiteY13" fmla="*/ 3608540 h 6868800"/>
              <a:gd name="connsiteX14" fmla="*/ 1896695 w 5560752"/>
              <a:gd name="connsiteY14" fmla="*/ 4964449 h 6868800"/>
              <a:gd name="connsiteX15" fmla="*/ 1381398 w 5560752"/>
              <a:gd name="connsiteY15" fmla="*/ 3608540 h 6868800"/>
              <a:gd name="connsiteX16" fmla="*/ 2828495 w 5560752"/>
              <a:gd name="connsiteY16" fmla="*/ 2897733 h 6868800"/>
              <a:gd name="connsiteX17" fmla="*/ 4091146 w 5560752"/>
              <a:gd name="connsiteY17" fmla="*/ 5064754 h 6868800"/>
              <a:gd name="connsiteX18" fmla="*/ 3981817 w 5560752"/>
              <a:gd name="connsiteY18" fmla="*/ 5064753 h 6868800"/>
              <a:gd name="connsiteX19" fmla="*/ 3313099 w 5560752"/>
              <a:gd name="connsiteY19" fmla="*/ 3306692 h 6868800"/>
              <a:gd name="connsiteX20" fmla="*/ 2652829 w 5560752"/>
              <a:gd name="connsiteY20" fmla="*/ 3306692 h 6868800"/>
              <a:gd name="connsiteX21" fmla="*/ 2828495 w 5560752"/>
              <a:gd name="connsiteY21" fmla="*/ 2897733 h 6868800"/>
              <a:gd name="connsiteX22" fmla="*/ 0 w 5560752"/>
              <a:gd name="connsiteY22" fmla="*/ 0 h 6868800"/>
              <a:gd name="connsiteX23" fmla="*/ 5560752 w 5560752"/>
              <a:gd name="connsiteY23" fmla="*/ 0 h 6868800"/>
              <a:gd name="connsiteX24" fmla="*/ 5560752 w 5560752"/>
              <a:gd name="connsiteY24" fmla="*/ 6868800 h 6868800"/>
              <a:gd name="connsiteX25" fmla="*/ 2621885 w 5560752"/>
              <a:gd name="connsiteY25" fmla="*/ 6868800 h 6868800"/>
              <a:gd name="connsiteX26" fmla="*/ 2418035 w 5560752"/>
              <a:gd name="connsiteY26" fmla="*/ 6334754 h 6868800"/>
              <a:gd name="connsiteX27" fmla="*/ 4464207 w 5560752"/>
              <a:gd name="connsiteY27" fmla="*/ 6332960 h 6868800"/>
              <a:gd name="connsiteX28" fmla="*/ 3996958 w 5560752"/>
              <a:gd name="connsiteY28" fmla="*/ 5104559 h 6868800"/>
              <a:gd name="connsiteX29" fmla="*/ 4119221 w 5560752"/>
              <a:gd name="connsiteY29" fmla="*/ 5104563 h 6868800"/>
              <a:gd name="connsiteX30" fmla="*/ 2794373 w 5560752"/>
              <a:gd name="connsiteY30" fmla="*/ 2860946 h 6868800"/>
              <a:gd name="connsiteX31" fmla="*/ 2604149 w 5560752"/>
              <a:gd name="connsiteY31" fmla="*/ 3306692 h 6868800"/>
              <a:gd name="connsiteX32" fmla="*/ 1262196 w 5560752"/>
              <a:gd name="connsiteY32" fmla="*/ 3306692 h 6868800"/>
              <a:gd name="connsiteX33" fmla="*/ 0 w 5560752"/>
              <a:gd name="connsiteY33" fmla="*/ 0 h 6868800"/>
              <a:gd name="connsiteX0" fmla="*/ 1949917 w 5560752"/>
              <a:gd name="connsiteY0" fmla="*/ 5104493 h 6868800"/>
              <a:gd name="connsiteX1" fmla="*/ 3669002 w 5560752"/>
              <a:gd name="connsiteY1" fmla="*/ 5104549 h 6868800"/>
              <a:gd name="connsiteX2" fmla="*/ 4019322 w 5560752"/>
              <a:gd name="connsiteY2" fmla="*/ 6026350 h 6868800"/>
              <a:gd name="connsiteX3" fmla="*/ 2300314 w 5560752"/>
              <a:gd name="connsiteY3" fmla="*/ 6026350 h 6868800"/>
              <a:gd name="connsiteX4" fmla="*/ 2287475 w 5560752"/>
              <a:gd name="connsiteY4" fmla="*/ 5992714 h 6868800"/>
              <a:gd name="connsiteX5" fmla="*/ 1949917 w 5560752"/>
              <a:gd name="connsiteY5" fmla="*/ 5104493 h 6868800"/>
              <a:gd name="connsiteX6" fmla="*/ 2523173 w 5560752"/>
              <a:gd name="connsiteY6" fmla="*/ 3608540 h 6868800"/>
              <a:gd name="connsiteX7" fmla="*/ 3100461 w 5560752"/>
              <a:gd name="connsiteY7" fmla="*/ 3608540 h 6868800"/>
              <a:gd name="connsiteX8" fmla="*/ 3653877 w 5560752"/>
              <a:gd name="connsiteY8" fmla="*/ 5064749 h 6868800"/>
              <a:gd name="connsiteX9" fmla="*/ 1934805 w 5560752"/>
              <a:gd name="connsiteY9" fmla="*/ 5064727 h 6868800"/>
              <a:gd name="connsiteX10" fmla="*/ 1917376 w 5560752"/>
              <a:gd name="connsiteY10" fmla="*/ 5018866 h 6868800"/>
              <a:gd name="connsiteX11" fmla="*/ 2523173 w 5560752"/>
              <a:gd name="connsiteY11" fmla="*/ 3608540 h 6868800"/>
              <a:gd name="connsiteX12" fmla="*/ 1381398 w 5560752"/>
              <a:gd name="connsiteY12" fmla="*/ 3608540 h 6868800"/>
              <a:gd name="connsiteX13" fmla="*/ 2475335 w 5560752"/>
              <a:gd name="connsiteY13" fmla="*/ 3608540 h 6868800"/>
              <a:gd name="connsiteX14" fmla="*/ 1896695 w 5560752"/>
              <a:gd name="connsiteY14" fmla="*/ 4964449 h 6868800"/>
              <a:gd name="connsiteX15" fmla="*/ 1381398 w 5560752"/>
              <a:gd name="connsiteY15" fmla="*/ 3608540 h 6868800"/>
              <a:gd name="connsiteX16" fmla="*/ 2828495 w 5560752"/>
              <a:gd name="connsiteY16" fmla="*/ 2897733 h 6868800"/>
              <a:gd name="connsiteX17" fmla="*/ 4091146 w 5560752"/>
              <a:gd name="connsiteY17" fmla="*/ 5064754 h 6868800"/>
              <a:gd name="connsiteX18" fmla="*/ 3981817 w 5560752"/>
              <a:gd name="connsiteY18" fmla="*/ 5064753 h 6868800"/>
              <a:gd name="connsiteX19" fmla="*/ 3313099 w 5560752"/>
              <a:gd name="connsiteY19" fmla="*/ 3306692 h 6868800"/>
              <a:gd name="connsiteX20" fmla="*/ 2652829 w 5560752"/>
              <a:gd name="connsiteY20" fmla="*/ 3306692 h 6868800"/>
              <a:gd name="connsiteX21" fmla="*/ 2828495 w 5560752"/>
              <a:gd name="connsiteY21" fmla="*/ 2897733 h 6868800"/>
              <a:gd name="connsiteX22" fmla="*/ 0 w 5560752"/>
              <a:gd name="connsiteY22" fmla="*/ 0 h 6868800"/>
              <a:gd name="connsiteX23" fmla="*/ 5560752 w 5560752"/>
              <a:gd name="connsiteY23" fmla="*/ 0 h 6868800"/>
              <a:gd name="connsiteX24" fmla="*/ 5560752 w 5560752"/>
              <a:gd name="connsiteY24" fmla="*/ 6868800 h 6868800"/>
              <a:gd name="connsiteX25" fmla="*/ 2621885 w 5560752"/>
              <a:gd name="connsiteY25" fmla="*/ 6868800 h 6868800"/>
              <a:gd name="connsiteX26" fmla="*/ 2418035 w 5560752"/>
              <a:gd name="connsiteY26" fmla="*/ 6334754 h 6868800"/>
              <a:gd name="connsiteX27" fmla="*/ 4464207 w 5560752"/>
              <a:gd name="connsiteY27" fmla="*/ 6332960 h 6868800"/>
              <a:gd name="connsiteX28" fmla="*/ 3996958 w 5560752"/>
              <a:gd name="connsiteY28" fmla="*/ 5104559 h 6868800"/>
              <a:gd name="connsiteX29" fmla="*/ 2794373 w 5560752"/>
              <a:gd name="connsiteY29" fmla="*/ 2860946 h 6868800"/>
              <a:gd name="connsiteX30" fmla="*/ 2604149 w 5560752"/>
              <a:gd name="connsiteY30" fmla="*/ 3306692 h 6868800"/>
              <a:gd name="connsiteX31" fmla="*/ 1262196 w 5560752"/>
              <a:gd name="connsiteY31" fmla="*/ 3306692 h 6868800"/>
              <a:gd name="connsiteX32" fmla="*/ 0 w 5560752"/>
              <a:gd name="connsiteY32" fmla="*/ 0 h 6868800"/>
              <a:gd name="connsiteX0" fmla="*/ 1949917 w 5560752"/>
              <a:gd name="connsiteY0" fmla="*/ 5104493 h 6868800"/>
              <a:gd name="connsiteX1" fmla="*/ 3669002 w 5560752"/>
              <a:gd name="connsiteY1" fmla="*/ 5104549 h 6868800"/>
              <a:gd name="connsiteX2" fmla="*/ 4019322 w 5560752"/>
              <a:gd name="connsiteY2" fmla="*/ 6026350 h 6868800"/>
              <a:gd name="connsiteX3" fmla="*/ 2300314 w 5560752"/>
              <a:gd name="connsiteY3" fmla="*/ 6026350 h 6868800"/>
              <a:gd name="connsiteX4" fmla="*/ 2287475 w 5560752"/>
              <a:gd name="connsiteY4" fmla="*/ 5992714 h 6868800"/>
              <a:gd name="connsiteX5" fmla="*/ 1949917 w 5560752"/>
              <a:gd name="connsiteY5" fmla="*/ 5104493 h 6868800"/>
              <a:gd name="connsiteX6" fmla="*/ 2523173 w 5560752"/>
              <a:gd name="connsiteY6" fmla="*/ 3608540 h 6868800"/>
              <a:gd name="connsiteX7" fmla="*/ 3100461 w 5560752"/>
              <a:gd name="connsiteY7" fmla="*/ 3608540 h 6868800"/>
              <a:gd name="connsiteX8" fmla="*/ 3653877 w 5560752"/>
              <a:gd name="connsiteY8" fmla="*/ 5064749 h 6868800"/>
              <a:gd name="connsiteX9" fmla="*/ 1934805 w 5560752"/>
              <a:gd name="connsiteY9" fmla="*/ 5064727 h 6868800"/>
              <a:gd name="connsiteX10" fmla="*/ 1917376 w 5560752"/>
              <a:gd name="connsiteY10" fmla="*/ 5018866 h 6868800"/>
              <a:gd name="connsiteX11" fmla="*/ 2523173 w 5560752"/>
              <a:gd name="connsiteY11" fmla="*/ 3608540 h 6868800"/>
              <a:gd name="connsiteX12" fmla="*/ 1381398 w 5560752"/>
              <a:gd name="connsiteY12" fmla="*/ 3608540 h 6868800"/>
              <a:gd name="connsiteX13" fmla="*/ 2475335 w 5560752"/>
              <a:gd name="connsiteY13" fmla="*/ 3608540 h 6868800"/>
              <a:gd name="connsiteX14" fmla="*/ 1896695 w 5560752"/>
              <a:gd name="connsiteY14" fmla="*/ 4964449 h 6868800"/>
              <a:gd name="connsiteX15" fmla="*/ 1381398 w 5560752"/>
              <a:gd name="connsiteY15" fmla="*/ 3608540 h 6868800"/>
              <a:gd name="connsiteX16" fmla="*/ 2828495 w 5560752"/>
              <a:gd name="connsiteY16" fmla="*/ 2897733 h 6868800"/>
              <a:gd name="connsiteX17" fmla="*/ 4091146 w 5560752"/>
              <a:gd name="connsiteY17" fmla="*/ 5064754 h 6868800"/>
              <a:gd name="connsiteX18" fmla="*/ 3981817 w 5560752"/>
              <a:gd name="connsiteY18" fmla="*/ 5064753 h 6868800"/>
              <a:gd name="connsiteX19" fmla="*/ 3313099 w 5560752"/>
              <a:gd name="connsiteY19" fmla="*/ 3306692 h 6868800"/>
              <a:gd name="connsiteX20" fmla="*/ 2652829 w 5560752"/>
              <a:gd name="connsiteY20" fmla="*/ 3306692 h 6868800"/>
              <a:gd name="connsiteX21" fmla="*/ 2828495 w 5560752"/>
              <a:gd name="connsiteY21" fmla="*/ 2897733 h 6868800"/>
              <a:gd name="connsiteX22" fmla="*/ 0 w 5560752"/>
              <a:gd name="connsiteY22" fmla="*/ 0 h 6868800"/>
              <a:gd name="connsiteX23" fmla="*/ 5560752 w 5560752"/>
              <a:gd name="connsiteY23" fmla="*/ 0 h 6868800"/>
              <a:gd name="connsiteX24" fmla="*/ 5560752 w 5560752"/>
              <a:gd name="connsiteY24" fmla="*/ 6868800 h 6868800"/>
              <a:gd name="connsiteX25" fmla="*/ 2621885 w 5560752"/>
              <a:gd name="connsiteY25" fmla="*/ 6868800 h 6868800"/>
              <a:gd name="connsiteX26" fmla="*/ 2418035 w 5560752"/>
              <a:gd name="connsiteY26" fmla="*/ 6334754 h 6868800"/>
              <a:gd name="connsiteX27" fmla="*/ 4464207 w 5560752"/>
              <a:gd name="connsiteY27" fmla="*/ 6332960 h 6868800"/>
              <a:gd name="connsiteX28" fmla="*/ 2794373 w 5560752"/>
              <a:gd name="connsiteY28" fmla="*/ 2860946 h 6868800"/>
              <a:gd name="connsiteX29" fmla="*/ 2604149 w 5560752"/>
              <a:gd name="connsiteY29" fmla="*/ 3306692 h 6868800"/>
              <a:gd name="connsiteX30" fmla="*/ 1262196 w 5560752"/>
              <a:gd name="connsiteY30" fmla="*/ 3306692 h 6868800"/>
              <a:gd name="connsiteX31" fmla="*/ 0 w 5560752"/>
              <a:gd name="connsiteY31" fmla="*/ 0 h 6868800"/>
              <a:gd name="connsiteX0" fmla="*/ 1949917 w 5560752"/>
              <a:gd name="connsiteY0" fmla="*/ 5104493 h 6868800"/>
              <a:gd name="connsiteX1" fmla="*/ 3669002 w 5560752"/>
              <a:gd name="connsiteY1" fmla="*/ 5104549 h 6868800"/>
              <a:gd name="connsiteX2" fmla="*/ 4019322 w 5560752"/>
              <a:gd name="connsiteY2" fmla="*/ 6026350 h 6868800"/>
              <a:gd name="connsiteX3" fmla="*/ 2300314 w 5560752"/>
              <a:gd name="connsiteY3" fmla="*/ 6026350 h 6868800"/>
              <a:gd name="connsiteX4" fmla="*/ 2287475 w 5560752"/>
              <a:gd name="connsiteY4" fmla="*/ 5992714 h 6868800"/>
              <a:gd name="connsiteX5" fmla="*/ 1949917 w 5560752"/>
              <a:gd name="connsiteY5" fmla="*/ 5104493 h 6868800"/>
              <a:gd name="connsiteX6" fmla="*/ 2523173 w 5560752"/>
              <a:gd name="connsiteY6" fmla="*/ 3608540 h 6868800"/>
              <a:gd name="connsiteX7" fmla="*/ 3100461 w 5560752"/>
              <a:gd name="connsiteY7" fmla="*/ 3608540 h 6868800"/>
              <a:gd name="connsiteX8" fmla="*/ 3653877 w 5560752"/>
              <a:gd name="connsiteY8" fmla="*/ 5064749 h 6868800"/>
              <a:gd name="connsiteX9" fmla="*/ 1934805 w 5560752"/>
              <a:gd name="connsiteY9" fmla="*/ 5064727 h 6868800"/>
              <a:gd name="connsiteX10" fmla="*/ 1917376 w 5560752"/>
              <a:gd name="connsiteY10" fmla="*/ 5018866 h 6868800"/>
              <a:gd name="connsiteX11" fmla="*/ 2523173 w 5560752"/>
              <a:gd name="connsiteY11" fmla="*/ 3608540 h 6868800"/>
              <a:gd name="connsiteX12" fmla="*/ 1381398 w 5560752"/>
              <a:gd name="connsiteY12" fmla="*/ 3608540 h 6868800"/>
              <a:gd name="connsiteX13" fmla="*/ 2475335 w 5560752"/>
              <a:gd name="connsiteY13" fmla="*/ 3608540 h 6868800"/>
              <a:gd name="connsiteX14" fmla="*/ 1896695 w 5560752"/>
              <a:gd name="connsiteY14" fmla="*/ 4964449 h 6868800"/>
              <a:gd name="connsiteX15" fmla="*/ 1381398 w 5560752"/>
              <a:gd name="connsiteY15" fmla="*/ 3608540 h 6868800"/>
              <a:gd name="connsiteX16" fmla="*/ 2828495 w 5560752"/>
              <a:gd name="connsiteY16" fmla="*/ 2897733 h 6868800"/>
              <a:gd name="connsiteX17" fmla="*/ 3981817 w 5560752"/>
              <a:gd name="connsiteY17" fmla="*/ 5064753 h 6868800"/>
              <a:gd name="connsiteX18" fmla="*/ 3313099 w 5560752"/>
              <a:gd name="connsiteY18" fmla="*/ 3306692 h 6868800"/>
              <a:gd name="connsiteX19" fmla="*/ 2652829 w 5560752"/>
              <a:gd name="connsiteY19" fmla="*/ 3306692 h 6868800"/>
              <a:gd name="connsiteX20" fmla="*/ 2828495 w 5560752"/>
              <a:gd name="connsiteY20" fmla="*/ 2897733 h 6868800"/>
              <a:gd name="connsiteX21" fmla="*/ 0 w 5560752"/>
              <a:gd name="connsiteY21" fmla="*/ 0 h 6868800"/>
              <a:gd name="connsiteX22" fmla="*/ 5560752 w 5560752"/>
              <a:gd name="connsiteY22" fmla="*/ 0 h 6868800"/>
              <a:gd name="connsiteX23" fmla="*/ 5560752 w 5560752"/>
              <a:gd name="connsiteY23" fmla="*/ 6868800 h 6868800"/>
              <a:gd name="connsiteX24" fmla="*/ 2621885 w 5560752"/>
              <a:gd name="connsiteY24" fmla="*/ 6868800 h 6868800"/>
              <a:gd name="connsiteX25" fmla="*/ 2418035 w 5560752"/>
              <a:gd name="connsiteY25" fmla="*/ 6334754 h 6868800"/>
              <a:gd name="connsiteX26" fmla="*/ 4464207 w 5560752"/>
              <a:gd name="connsiteY26" fmla="*/ 6332960 h 6868800"/>
              <a:gd name="connsiteX27" fmla="*/ 2794373 w 5560752"/>
              <a:gd name="connsiteY27" fmla="*/ 2860946 h 6868800"/>
              <a:gd name="connsiteX28" fmla="*/ 2604149 w 5560752"/>
              <a:gd name="connsiteY28" fmla="*/ 3306692 h 6868800"/>
              <a:gd name="connsiteX29" fmla="*/ 1262196 w 5560752"/>
              <a:gd name="connsiteY29" fmla="*/ 3306692 h 6868800"/>
              <a:gd name="connsiteX30" fmla="*/ 0 w 5560752"/>
              <a:gd name="connsiteY30" fmla="*/ 0 h 6868800"/>
              <a:gd name="connsiteX0" fmla="*/ 1949917 w 5560752"/>
              <a:gd name="connsiteY0" fmla="*/ 5104493 h 6868800"/>
              <a:gd name="connsiteX1" fmla="*/ 3669002 w 5560752"/>
              <a:gd name="connsiteY1" fmla="*/ 5104549 h 6868800"/>
              <a:gd name="connsiteX2" fmla="*/ 4019322 w 5560752"/>
              <a:gd name="connsiteY2" fmla="*/ 6026350 h 6868800"/>
              <a:gd name="connsiteX3" fmla="*/ 2300314 w 5560752"/>
              <a:gd name="connsiteY3" fmla="*/ 6026350 h 6868800"/>
              <a:gd name="connsiteX4" fmla="*/ 2287475 w 5560752"/>
              <a:gd name="connsiteY4" fmla="*/ 5992714 h 6868800"/>
              <a:gd name="connsiteX5" fmla="*/ 1949917 w 5560752"/>
              <a:gd name="connsiteY5" fmla="*/ 5104493 h 6868800"/>
              <a:gd name="connsiteX6" fmla="*/ 2523173 w 5560752"/>
              <a:gd name="connsiteY6" fmla="*/ 3608540 h 6868800"/>
              <a:gd name="connsiteX7" fmla="*/ 3100461 w 5560752"/>
              <a:gd name="connsiteY7" fmla="*/ 3608540 h 6868800"/>
              <a:gd name="connsiteX8" fmla="*/ 3653877 w 5560752"/>
              <a:gd name="connsiteY8" fmla="*/ 5064749 h 6868800"/>
              <a:gd name="connsiteX9" fmla="*/ 1934805 w 5560752"/>
              <a:gd name="connsiteY9" fmla="*/ 5064727 h 6868800"/>
              <a:gd name="connsiteX10" fmla="*/ 1917376 w 5560752"/>
              <a:gd name="connsiteY10" fmla="*/ 5018866 h 6868800"/>
              <a:gd name="connsiteX11" fmla="*/ 2523173 w 5560752"/>
              <a:gd name="connsiteY11" fmla="*/ 3608540 h 6868800"/>
              <a:gd name="connsiteX12" fmla="*/ 1381398 w 5560752"/>
              <a:gd name="connsiteY12" fmla="*/ 3608540 h 6868800"/>
              <a:gd name="connsiteX13" fmla="*/ 2475335 w 5560752"/>
              <a:gd name="connsiteY13" fmla="*/ 3608540 h 6868800"/>
              <a:gd name="connsiteX14" fmla="*/ 1896695 w 5560752"/>
              <a:gd name="connsiteY14" fmla="*/ 4964449 h 6868800"/>
              <a:gd name="connsiteX15" fmla="*/ 1381398 w 5560752"/>
              <a:gd name="connsiteY15" fmla="*/ 3608540 h 6868800"/>
              <a:gd name="connsiteX16" fmla="*/ 2828495 w 5560752"/>
              <a:gd name="connsiteY16" fmla="*/ 2897733 h 6868800"/>
              <a:gd name="connsiteX17" fmla="*/ 3313099 w 5560752"/>
              <a:gd name="connsiteY17" fmla="*/ 3306692 h 6868800"/>
              <a:gd name="connsiteX18" fmla="*/ 2652829 w 5560752"/>
              <a:gd name="connsiteY18" fmla="*/ 3306692 h 6868800"/>
              <a:gd name="connsiteX19" fmla="*/ 2828495 w 5560752"/>
              <a:gd name="connsiteY19" fmla="*/ 2897733 h 6868800"/>
              <a:gd name="connsiteX20" fmla="*/ 0 w 5560752"/>
              <a:gd name="connsiteY20" fmla="*/ 0 h 6868800"/>
              <a:gd name="connsiteX21" fmla="*/ 5560752 w 5560752"/>
              <a:gd name="connsiteY21" fmla="*/ 0 h 6868800"/>
              <a:gd name="connsiteX22" fmla="*/ 5560752 w 5560752"/>
              <a:gd name="connsiteY22" fmla="*/ 6868800 h 6868800"/>
              <a:gd name="connsiteX23" fmla="*/ 2621885 w 5560752"/>
              <a:gd name="connsiteY23" fmla="*/ 6868800 h 6868800"/>
              <a:gd name="connsiteX24" fmla="*/ 2418035 w 5560752"/>
              <a:gd name="connsiteY24" fmla="*/ 6334754 h 6868800"/>
              <a:gd name="connsiteX25" fmla="*/ 4464207 w 5560752"/>
              <a:gd name="connsiteY25" fmla="*/ 6332960 h 6868800"/>
              <a:gd name="connsiteX26" fmla="*/ 2794373 w 5560752"/>
              <a:gd name="connsiteY26" fmla="*/ 2860946 h 6868800"/>
              <a:gd name="connsiteX27" fmla="*/ 2604149 w 5560752"/>
              <a:gd name="connsiteY27" fmla="*/ 3306692 h 6868800"/>
              <a:gd name="connsiteX28" fmla="*/ 1262196 w 5560752"/>
              <a:gd name="connsiteY28" fmla="*/ 3306692 h 6868800"/>
              <a:gd name="connsiteX29" fmla="*/ 0 w 5560752"/>
              <a:gd name="connsiteY29" fmla="*/ 0 h 6868800"/>
              <a:gd name="connsiteX0" fmla="*/ 1949917 w 5560752"/>
              <a:gd name="connsiteY0" fmla="*/ 5104493 h 6868800"/>
              <a:gd name="connsiteX1" fmla="*/ 3669002 w 5560752"/>
              <a:gd name="connsiteY1" fmla="*/ 5104549 h 6868800"/>
              <a:gd name="connsiteX2" fmla="*/ 4019322 w 5560752"/>
              <a:gd name="connsiteY2" fmla="*/ 6026350 h 6868800"/>
              <a:gd name="connsiteX3" fmla="*/ 2300314 w 5560752"/>
              <a:gd name="connsiteY3" fmla="*/ 6026350 h 6868800"/>
              <a:gd name="connsiteX4" fmla="*/ 2287475 w 5560752"/>
              <a:gd name="connsiteY4" fmla="*/ 5992714 h 6868800"/>
              <a:gd name="connsiteX5" fmla="*/ 1949917 w 5560752"/>
              <a:gd name="connsiteY5" fmla="*/ 5104493 h 6868800"/>
              <a:gd name="connsiteX6" fmla="*/ 2523173 w 5560752"/>
              <a:gd name="connsiteY6" fmla="*/ 3608540 h 6868800"/>
              <a:gd name="connsiteX7" fmla="*/ 3100461 w 5560752"/>
              <a:gd name="connsiteY7" fmla="*/ 3608540 h 6868800"/>
              <a:gd name="connsiteX8" fmla="*/ 3653877 w 5560752"/>
              <a:gd name="connsiteY8" fmla="*/ 5064749 h 6868800"/>
              <a:gd name="connsiteX9" fmla="*/ 1934805 w 5560752"/>
              <a:gd name="connsiteY9" fmla="*/ 5064727 h 6868800"/>
              <a:gd name="connsiteX10" fmla="*/ 1917376 w 5560752"/>
              <a:gd name="connsiteY10" fmla="*/ 5018866 h 6868800"/>
              <a:gd name="connsiteX11" fmla="*/ 2523173 w 5560752"/>
              <a:gd name="connsiteY11" fmla="*/ 3608540 h 6868800"/>
              <a:gd name="connsiteX12" fmla="*/ 1381398 w 5560752"/>
              <a:gd name="connsiteY12" fmla="*/ 3608540 h 6868800"/>
              <a:gd name="connsiteX13" fmla="*/ 2475335 w 5560752"/>
              <a:gd name="connsiteY13" fmla="*/ 3608540 h 6868800"/>
              <a:gd name="connsiteX14" fmla="*/ 1896695 w 5560752"/>
              <a:gd name="connsiteY14" fmla="*/ 4964449 h 6868800"/>
              <a:gd name="connsiteX15" fmla="*/ 1381398 w 5560752"/>
              <a:gd name="connsiteY15" fmla="*/ 3608540 h 6868800"/>
              <a:gd name="connsiteX16" fmla="*/ 2828495 w 5560752"/>
              <a:gd name="connsiteY16" fmla="*/ 2897733 h 6868800"/>
              <a:gd name="connsiteX17" fmla="*/ 2652829 w 5560752"/>
              <a:gd name="connsiteY17" fmla="*/ 3306692 h 6868800"/>
              <a:gd name="connsiteX18" fmla="*/ 2828495 w 5560752"/>
              <a:gd name="connsiteY18" fmla="*/ 2897733 h 6868800"/>
              <a:gd name="connsiteX19" fmla="*/ 0 w 5560752"/>
              <a:gd name="connsiteY19" fmla="*/ 0 h 6868800"/>
              <a:gd name="connsiteX20" fmla="*/ 5560752 w 5560752"/>
              <a:gd name="connsiteY20" fmla="*/ 0 h 6868800"/>
              <a:gd name="connsiteX21" fmla="*/ 5560752 w 5560752"/>
              <a:gd name="connsiteY21" fmla="*/ 6868800 h 6868800"/>
              <a:gd name="connsiteX22" fmla="*/ 2621885 w 5560752"/>
              <a:gd name="connsiteY22" fmla="*/ 6868800 h 6868800"/>
              <a:gd name="connsiteX23" fmla="*/ 2418035 w 5560752"/>
              <a:gd name="connsiteY23" fmla="*/ 6334754 h 6868800"/>
              <a:gd name="connsiteX24" fmla="*/ 4464207 w 5560752"/>
              <a:gd name="connsiteY24" fmla="*/ 6332960 h 6868800"/>
              <a:gd name="connsiteX25" fmla="*/ 2794373 w 5560752"/>
              <a:gd name="connsiteY25" fmla="*/ 2860946 h 6868800"/>
              <a:gd name="connsiteX26" fmla="*/ 2604149 w 5560752"/>
              <a:gd name="connsiteY26" fmla="*/ 3306692 h 6868800"/>
              <a:gd name="connsiteX27" fmla="*/ 1262196 w 5560752"/>
              <a:gd name="connsiteY27" fmla="*/ 3306692 h 6868800"/>
              <a:gd name="connsiteX28" fmla="*/ 0 w 5560752"/>
              <a:gd name="connsiteY28" fmla="*/ 0 h 6868800"/>
              <a:gd name="connsiteX0" fmla="*/ 1949917 w 5560752"/>
              <a:gd name="connsiteY0" fmla="*/ 5104493 h 6868800"/>
              <a:gd name="connsiteX1" fmla="*/ 3669002 w 5560752"/>
              <a:gd name="connsiteY1" fmla="*/ 5104549 h 6868800"/>
              <a:gd name="connsiteX2" fmla="*/ 4019322 w 5560752"/>
              <a:gd name="connsiteY2" fmla="*/ 6026350 h 6868800"/>
              <a:gd name="connsiteX3" fmla="*/ 2300314 w 5560752"/>
              <a:gd name="connsiteY3" fmla="*/ 6026350 h 6868800"/>
              <a:gd name="connsiteX4" fmla="*/ 2287475 w 5560752"/>
              <a:gd name="connsiteY4" fmla="*/ 5992714 h 6868800"/>
              <a:gd name="connsiteX5" fmla="*/ 1949917 w 5560752"/>
              <a:gd name="connsiteY5" fmla="*/ 5104493 h 6868800"/>
              <a:gd name="connsiteX6" fmla="*/ 2523173 w 5560752"/>
              <a:gd name="connsiteY6" fmla="*/ 3608540 h 6868800"/>
              <a:gd name="connsiteX7" fmla="*/ 3100461 w 5560752"/>
              <a:gd name="connsiteY7" fmla="*/ 3608540 h 6868800"/>
              <a:gd name="connsiteX8" fmla="*/ 3653877 w 5560752"/>
              <a:gd name="connsiteY8" fmla="*/ 5064749 h 6868800"/>
              <a:gd name="connsiteX9" fmla="*/ 1934805 w 5560752"/>
              <a:gd name="connsiteY9" fmla="*/ 5064727 h 6868800"/>
              <a:gd name="connsiteX10" fmla="*/ 1917376 w 5560752"/>
              <a:gd name="connsiteY10" fmla="*/ 5018866 h 6868800"/>
              <a:gd name="connsiteX11" fmla="*/ 2523173 w 5560752"/>
              <a:gd name="connsiteY11" fmla="*/ 3608540 h 6868800"/>
              <a:gd name="connsiteX12" fmla="*/ 1381398 w 5560752"/>
              <a:gd name="connsiteY12" fmla="*/ 3608540 h 6868800"/>
              <a:gd name="connsiteX13" fmla="*/ 2475335 w 5560752"/>
              <a:gd name="connsiteY13" fmla="*/ 3608540 h 6868800"/>
              <a:gd name="connsiteX14" fmla="*/ 1896695 w 5560752"/>
              <a:gd name="connsiteY14" fmla="*/ 4964449 h 6868800"/>
              <a:gd name="connsiteX15" fmla="*/ 1381398 w 5560752"/>
              <a:gd name="connsiteY15" fmla="*/ 3608540 h 6868800"/>
              <a:gd name="connsiteX16" fmla="*/ 2828495 w 5560752"/>
              <a:gd name="connsiteY16" fmla="*/ 2897733 h 6868800"/>
              <a:gd name="connsiteX17" fmla="*/ 2652829 w 5560752"/>
              <a:gd name="connsiteY17" fmla="*/ 3306692 h 6868800"/>
              <a:gd name="connsiteX18" fmla="*/ 2828495 w 5560752"/>
              <a:gd name="connsiteY18" fmla="*/ 2897733 h 6868800"/>
              <a:gd name="connsiteX19" fmla="*/ 0 w 5560752"/>
              <a:gd name="connsiteY19" fmla="*/ 0 h 6868800"/>
              <a:gd name="connsiteX20" fmla="*/ 5560752 w 5560752"/>
              <a:gd name="connsiteY20" fmla="*/ 0 h 6868800"/>
              <a:gd name="connsiteX21" fmla="*/ 5560752 w 5560752"/>
              <a:gd name="connsiteY21" fmla="*/ 6868800 h 6868800"/>
              <a:gd name="connsiteX22" fmla="*/ 2621885 w 5560752"/>
              <a:gd name="connsiteY22" fmla="*/ 6868800 h 6868800"/>
              <a:gd name="connsiteX23" fmla="*/ 2418035 w 5560752"/>
              <a:gd name="connsiteY23" fmla="*/ 6334754 h 6868800"/>
              <a:gd name="connsiteX24" fmla="*/ 2794373 w 5560752"/>
              <a:gd name="connsiteY24" fmla="*/ 2860946 h 6868800"/>
              <a:gd name="connsiteX25" fmla="*/ 2604149 w 5560752"/>
              <a:gd name="connsiteY25" fmla="*/ 3306692 h 6868800"/>
              <a:gd name="connsiteX26" fmla="*/ 1262196 w 5560752"/>
              <a:gd name="connsiteY26" fmla="*/ 3306692 h 6868800"/>
              <a:gd name="connsiteX27" fmla="*/ 0 w 5560752"/>
              <a:gd name="connsiteY27" fmla="*/ 0 h 6868800"/>
              <a:gd name="connsiteX0" fmla="*/ 1949917 w 5560752"/>
              <a:gd name="connsiteY0" fmla="*/ 5104493 h 6868800"/>
              <a:gd name="connsiteX1" fmla="*/ 3669002 w 5560752"/>
              <a:gd name="connsiteY1" fmla="*/ 5104549 h 6868800"/>
              <a:gd name="connsiteX2" fmla="*/ 2300314 w 5560752"/>
              <a:gd name="connsiteY2" fmla="*/ 6026350 h 6868800"/>
              <a:gd name="connsiteX3" fmla="*/ 2287475 w 5560752"/>
              <a:gd name="connsiteY3" fmla="*/ 5992714 h 6868800"/>
              <a:gd name="connsiteX4" fmla="*/ 1949917 w 5560752"/>
              <a:gd name="connsiteY4" fmla="*/ 5104493 h 6868800"/>
              <a:gd name="connsiteX5" fmla="*/ 2523173 w 5560752"/>
              <a:gd name="connsiteY5" fmla="*/ 3608540 h 6868800"/>
              <a:gd name="connsiteX6" fmla="*/ 3100461 w 5560752"/>
              <a:gd name="connsiteY6" fmla="*/ 3608540 h 6868800"/>
              <a:gd name="connsiteX7" fmla="*/ 3653877 w 5560752"/>
              <a:gd name="connsiteY7" fmla="*/ 5064749 h 6868800"/>
              <a:gd name="connsiteX8" fmla="*/ 1934805 w 5560752"/>
              <a:gd name="connsiteY8" fmla="*/ 5064727 h 6868800"/>
              <a:gd name="connsiteX9" fmla="*/ 1917376 w 5560752"/>
              <a:gd name="connsiteY9" fmla="*/ 5018866 h 6868800"/>
              <a:gd name="connsiteX10" fmla="*/ 2523173 w 5560752"/>
              <a:gd name="connsiteY10" fmla="*/ 3608540 h 6868800"/>
              <a:gd name="connsiteX11" fmla="*/ 1381398 w 5560752"/>
              <a:gd name="connsiteY11" fmla="*/ 3608540 h 6868800"/>
              <a:gd name="connsiteX12" fmla="*/ 2475335 w 5560752"/>
              <a:gd name="connsiteY12" fmla="*/ 3608540 h 6868800"/>
              <a:gd name="connsiteX13" fmla="*/ 1896695 w 5560752"/>
              <a:gd name="connsiteY13" fmla="*/ 4964449 h 6868800"/>
              <a:gd name="connsiteX14" fmla="*/ 1381398 w 5560752"/>
              <a:gd name="connsiteY14" fmla="*/ 3608540 h 6868800"/>
              <a:gd name="connsiteX15" fmla="*/ 2828495 w 5560752"/>
              <a:gd name="connsiteY15" fmla="*/ 2897733 h 6868800"/>
              <a:gd name="connsiteX16" fmla="*/ 2652829 w 5560752"/>
              <a:gd name="connsiteY16" fmla="*/ 3306692 h 6868800"/>
              <a:gd name="connsiteX17" fmla="*/ 2828495 w 5560752"/>
              <a:gd name="connsiteY17" fmla="*/ 2897733 h 6868800"/>
              <a:gd name="connsiteX18" fmla="*/ 0 w 5560752"/>
              <a:gd name="connsiteY18" fmla="*/ 0 h 6868800"/>
              <a:gd name="connsiteX19" fmla="*/ 5560752 w 5560752"/>
              <a:gd name="connsiteY19" fmla="*/ 0 h 6868800"/>
              <a:gd name="connsiteX20" fmla="*/ 5560752 w 5560752"/>
              <a:gd name="connsiteY20" fmla="*/ 6868800 h 6868800"/>
              <a:gd name="connsiteX21" fmla="*/ 2621885 w 5560752"/>
              <a:gd name="connsiteY21" fmla="*/ 6868800 h 6868800"/>
              <a:gd name="connsiteX22" fmla="*/ 2418035 w 5560752"/>
              <a:gd name="connsiteY22" fmla="*/ 6334754 h 6868800"/>
              <a:gd name="connsiteX23" fmla="*/ 2794373 w 5560752"/>
              <a:gd name="connsiteY23" fmla="*/ 2860946 h 6868800"/>
              <a:gd name="connsiteX24" fmla="*/ 2604149 w 5560752"/>
              <a:gd name="connsiteY24" fmla="*/ 3306692 h 6868800"/>
              <a:gd name="connsiteX25" fmla="*/ 1262196 w 5560752"/>
              <a:gd name="connsiteY25" fmla="*/ 3306692 h 6868800"/>
              <a:gd name="connsiteX26" fmla="*/ 0 w 5560752"/>
              <a:gd name="connsiteY26" fmla="*/ 0 h 6868800"/>
              <a:gd name="connsiteX0" fmla="*/ 1949917 w 5560752"/>
              <a:gd name="connsiteY0" fmla="*/ 5104493 h 6868800"/>
              <a:gd name="connsiteX1" fmla="*/ 3669002 w 5560752"/>
              <a:gd name="connsiteY1" fmla="*/ 5104549 h 6868800"/>
              <a:gd name="connsiteX2" fmla="*/ 2300314 w 5560752"/>
              <a:gd name="connsiteY2" fmla="*/ 6026350 h 6868800"/>
              <a:gd name="connsiteX3" fmla="*/ 2287475 w 5560752"/>
              <a:gd name="connsiteY3" fmla="*/ 5992714 h 6868800"/>
              <a:gd name="connsiteX4" fmla="*/ 1949917 w 5560752"/>
              <a:gd name="connsiteY4" fmla="*/ 5104493 h 6868800"/>
              <a:gd name="connsiteX5" fmla="*/ 2523173 w 5560752"/>
              <a:gd name="connsiteY5" fmla="*/ 3608540 h 6868800"/>
              <a:gd name="connsiteX6" fmla="*/ 3100461 w 5560752"/>
              <a:gd name="connsiteY6" fmla="*/ 3608540 h 6868800"/>
              <a:gd name="connsiteX7" fmla="*/ 1934805 w 5560752"/>
              <a:gd name="connsiteY7" fmla="*/ 5064727 h 6868800"/>
              <a:gd name="connsiteX8" fmla="*/ 1917376 w 5560752"/>
              <a:gd name="connsiteY8" fmla="*/ 5018866 h 6868800"/>
              <a:gd name="connsiteX9" fmla="*/ 2523173 w 5560752"/>
              <a:gd name="connsiteY9" fmla="*/ 3608540 h 6868800"/>
              <a:gd name="connsiteX10" fmla="*/ 1381398 w 5560752"/>
              <a:gd name="connsiteY10" fmla="*/ 3608540 h 6868800"/>
              <a:gd name="connsiteX11" fmla="*/ 2475335 w 5560752"/>
              <a:gd name="connsiteY11" fmla="*/ 3608540 h 6868800"/>
              <a:gd name="connsiteX12" fmla="*/ 1896695 w 5560752"/>
              <a:gd name="connsiteY12" fmla="*/ 4964449 h 6868800"/>
              <a:gd name="connsiteX13" fmla="*/ 1381398 w 5560752"/>
              <a:gd name="connsiteY13" fmla="*/ 3608540 h 6868800"/>
              <a:gd name="connsiteX14" fmla="*/ 2828495 w 5560752"/>
              <a:gd name="connsiteY14" fmla="*/ 2897733 h 6868800"/>
              <a:gd name="connsiteX15" fmla="*/ 2652829 w 5560752"/>
              <a:gd name="connsiteY15" fmla="*/ 3306692 h 6868800"/>
              <a:gd name="connsiteX16" fmla="*/ 2828495 w 5560752"/>
              <a:gd name="connsiteY16" fmla="*/ 2897733 h 6868800"/>
              <a:gd name="connsiteX17" fmla="*/ 0 w 5560752"/>
              <a:gd name="connsiteY17" fmla="*/ 0 h 6868800"/>
              <a:gd name="connsiteX18" fmla="*/ 5560752 w 5560752"/>
              <a:gd name="connsiteY18" fmla="*/ 0 h 6868800"/>
              <a:gd name="connsiteX19" fmla="*/ 5560752 w 5560752"/>
              <a:gd name="connsiteY19" fmla="*/ 6868800 h 6868800"/>
              <a:gd name="connsiteX20" fmla="*/ 2621885 w 5560752"/>
              <a:gd name="connsiteY20" fmla="*/ 6868800 h 6868800"/>
              <a:gd name="connsiteX21" fmla="*/ 2418035 w 5560752"/>
              <a:gd name="connsiteY21" fmla="*/ 6334754 h 6868800"/>
              <a:gd name="connsiteX22" fmla="*/ 2794373 w 5560752"/>
              <a:gd name="connsiteY22" fmla="*/ 2860946 h 6868800"/>
              <a:gd name="connsiteX23" fmla="*/ 2604149 w 5560752"/>
              <a:gd name="connsiteY23" fmla="*/ 3306692 h 6868800"/>
              <a:gd name="connsiteX24" fmla="*/ 1262196 w 5560752"/>
              <a:gd name="connsiteY24" fmla="*/ 3306692 h 6868800"/>
              <a:gd name="connsiteX25" fmla="*/ 0 w 5560752"/>
              <a:gd name="connsiteY25" fmla="*/ 0 h 6868800"/>
              <a:gd name="connsiteX0" fmla="*/ 1949917 w 5560752"/>
              <a:gd name="connsiteY0" fmla="*/ 5104493 h 6868800"/>
              <a:gd name="connsiteX1" fmla="*/ 2300314 w 5560752"/>
              <a:gd name="connsiteY1" fmla="*/ 6026350 h 6868800"/>
              <a:gd name="connsiteX2" fmla="*/ 2287475 w 5560752"/>
              <a:gd name="connsiteY2" fmla="*/ 5992714 h 6868800"/>
              <a:gd name="connsiteX3" fmla="*/ 1949917 w 5560752"/>
              <a:gd name="connsiteY3" fmla="*/ 5104493 h 6868800"/>
              <a:gd name="connsiteX4" fmla="*/ 2523173 w 5560752"/>
              <a:gd name="connsiteY4" fmla="*/ 3608540 h 6868800"/>
              <a:gd name="connsiteX5" fmla="*/ 3100461 w 5560752"/>
              <a:gd name="connsiteY5" fmla="*/ 3608540 h 6868800"/>
              <a:gd name="connsiteX6" fmla="*/ 1934805 w 5560752"/>
              <a:gd name="connsiteY6" fmla="*/ 5064727 h 6868800"/>
              <a:gd name="connsiteX7" fmla="*/ 1917376 w 5560752"/>
              <a:gd name="connsiteY7" fmla="*/ 5018866 h 6868800"/>
              <a:gd name="connsiteX8" fmla="*/ 2523173 w 5560752"/>
              <a:gd name="connsiteY8" fmla="*/ 3608540 h 6868800"/>
              <a:gd name="connsiteX9" fmla="*/ 1381398 w 5560752"/>
              <a:gd name="connsiteY9" fmla="*/ 3608540 h 6868800"/>
              <a:gd name="connsiteX10" fmla="*/ 2475335 w 5560752"/>
              <a:gd name="connsiteY10" fmla="*/ 3608540 h 6868800"/>
              <a:gd name="connsiteX11" fmla="*/ 1896695 w 5560752"/>
              <a:gd name="connsiteY11" fmla="*/ 4964449 h 6868800"/>
              <a:gd name="connsiteX12" fmla="*/ 1381398 w 5560752"/>
              <a:gd name="connsiteY12" fmla="*/ 3608540 h 6868800"/>
              <a:gd name="connsiteX13" fmla="*/ 2828495 w 5560752"/>
              <a:gd name="connsiteY13" fmla="*/ 2897733 h 6868800"/>
              <a:gd name="connsiteX14" fmla="*/ 2652829 w 5560752"/>
              <a:gd name="connsiteY14" fmla="*/ 3306692 h 6868800"/>
              <a:gd name="connsiteX15" fmla="*/ 2828495 w 5560752"/>
              <a:gd name="connsiteY15" fmla="*/ 2897733 h 6868800"/>
              <a:gd name="connsiteX16" fmla="*/ 0 w 5560752"/>
              <a:gd name="connsiteY16" fmla="*/ 0 h 6868800"/>
              <a:gd name="connsiteX17" fmla="*/ 5560752 w 5560752"/>
              <a:gd name="connsiteY17" fmla="*/ 0 h 6868800"/>
              <a:gd name="connsiteX18" fmla="*/ 5560752 w 5560752"/>
              <a:gd name="connsiteY18" fmla="*/ 6868800 h 6868800"/>
              <a:gd name="connsiteX19" fmla="*/ 2621885 w 5560752"/>
              <a:gd name="connsiteY19" fmla="*/ 6868800 h 6868800"/>
              <a:gd name="connsiteX20" fmla="*/ 2418035 w 5560752"/>
              <a:gd name="connsiteY20" fmla="*/ 6334754 h 6868800"/>
              <a:gd name="connsiteX21" fmla="*/ 2794373 w 5560752"/>
              <a:gd name="connsiteY21" fmla="*/ 2860946 h 6868800"/>
              <a:gd name="connsiteX22" fmla="*/ 2604149 w 5560752"/>
              <a:gd name="connsiteY22" fmla="*/ 3306692 h 6868800"/>
              <a:gd name="connsiteX23" fmla="*/ 1262196 w 5560752"/>
              <a:gd name="connsiteY23" fmla="*/ 3306692 h 6868800"/>
              <a:gd name="connsiteX24" fmla="*/ 0 w 5560752"/>
              <a:gd name="connsiteY24" fmla="*/ 0 h 6868800"/>
              <a:gd name="connsiteX0" fmla="*/ 1949917 w 5560752"/>
              <a:gd name="connsiteY0" fmla="*/ 5104493 h 6868800"/>
              <a:gd name="connsiteX1" fmla="*/ 2300314 w 5560752"/>
              <a:gd name="connsiteY1" fmla="*/ 6026350 h 6868800"/>
              <a:gd name="connsiteX2" fmla="*/ 2287475 w 5560752"/>
              <a:gd name="connsiteY2" fmla="*/ 5992714 h 6868800"/>
              <a:gd name="connsiteX3" fmla="*/ 1949917 w 5560752"/>
              <a:gd name="connsiteY3" fmla="*/ 5104493 h 6868800"/>
              <a:gd name="connsiteX4" fmla="*/ 2523173 w 5560752"/>
              <a:gd name="connsiteY4" fmla="*/ 3608540 h 6868800"/>
              <a:gd name="connsiteX5" fmla="*/ 1934805 w 5560752"/>
              <a:gd name="connsiteY5" fmla="*/ 5064727 h 6868800"/>
              <a:gd name="connsiteX6" fmla="*/ 1917376 w 5560752"/>
              <a:gd name="connsiteY6" fmla="*/ 5018866 h 6868800"/>
              <a:gd name="connsiteX7" fmla="*/ 2523173 w 5560752"/>
              <a:gd name="connsiteY7" fmla="*/ 3608540 h 6868800"/>
              <a:gd name="connsiteX8" fmla="*/ 1381398 w 5560752"/>
              <a:gd name="connsiteY8" fmla="*/ 3608540 h 6868800"/>
              <a:gd name="connsiteX9" fmla="*/ 2475335 w 5560752"/>
              <a:gd name="connsiteY9" fmla="*/ 3608540 h 6868800"/>
              <a:gd name="connsiteX10" fmla="*/ 1896695 w 5560752"/>
              <a:gd name="connsiteY10" fmla="*/ 4964449 h 6868800"/>
              <a:gd name="connsiteX11" fmla="*/ 1381398 w 5560752"/>
              <a:gd name="connsiteY11" fmla="*/ 3608540 h 6868800"/>
              <a:gd name="connsiteX12" fmla="*/ 2828495 w 5560752"/>
              <a:gd name="connsiteY12" fmla="*/ 2897733 h 6868800"/>
              <a:gd name="connsiteX13" fmla="*/ 2652829 w 5560752"/>
              <a:gd name="connsiteY13" fmla="*/ 3306692 h 6868800"/>
              <a:gd name="connsiteX14" fmla="*/ 2828495 w 5560752"/>
              <a:gd name="connsiteY14" fmla="*/ 2897733 h 6868800"/>
              <a:gd name="connsiteX15" fmla="*/ 0 w 5560752"/>
              <a:gd name="connsiteY15" fmla="*/ 0 h 6868800"/>
              <a:gd name="connsiteX16" fmla="*/ 5560752 w 5560752"/>
              <a:gd name="connsiteY16" fmla="*/ 0 h 6868800"/>
              <a:gd name="connsiteX17" fmla="*/ 5560752 w 5560752"/>
              <a:gd name="connsiteY17" fmla="*/ 6868800 h 6868800"/>
              <a:gd name="connsiteX18" fmla="*/ 2621885 w 5560752"/>
              <a:gd name="connsiteY18" fmla="*/ 6868800 h 6868800"/>
              <a:gd name="connsiteX19" fmla="*/ 2418035 w 5560752"/>
              <a:gd name="connsiteY19" fmla="*/ 6334754 h 6868800"/>
              <a:gd name="connsiteX20" fmla="*/ 2794373 w 5560752"/>
              <a:gd name="connsiteY20" fmla="*/ 2860946 h 6868800"/>
              <a:gd name="connsiteX21" fmla="*/ 2604149 w 5560752"/>
              <a:gd name="connsiteY21" fmla="*/ 3306692 h 6868800"/>
              <a:gd name="connsiteX22" fmla="*/ 1262196 w 5560752"/>
              <a:gd name="connsiteY22" fmla="*/ 3306692 h 6868800"/>
              <a:gd name="connsiteX23" fmla="*/ 0 w 5560752"/>
              <a:gd name="connsiteY23" fmla="*/ 0 h 6868800"/>
              <a:gd name="connsiteX0" fmla="*/ 1949917 w 5560752"/>
              <a:gd name="connsiteY0" fmla="*/ 5104493 h 6868800"/>
              <a:gd name="connsiteX1" fmla="*/ 2300314 w 5560752"/>
              <a:gd name="connsiteY1" fmla="*/ 6026350 h 6868800"/>
              <a:gd name="connsiteX2" fmla="*/ 2287475 w 5560752"/>
              <a:gd name="connsiteY2" fmla="*/ 5992714 h 6868800"/>
              <a:gd name="connsiteX3" fmla="*/ 1949917 w 5560752"/>
              <a:gd name="connsiteY3" fmla="*/ 5104493 h 6868800"/>
              <a:gd name="connsiteX4" fmla="*/ 1917376 w 5560752"/>
              <a:gd name="connsiteY4" fmla="*/ 5018866 h 6868800"/>
              <a:gd name="connsiteX5" fmla="*/ 1934805 w 5560752"/>
              <a:gd name="connsiteY5" fmla="*/ 5064727 h 6868800"/>
              <a:gd name="connsiteX6" fmla="*/ 1917376 w 5560752"/>
              <a:gd name="connsiteY6" fmla="*/ 5018866 h 6868800"/>
              <a:gd name="connsiteX7" fmla="*/ 1381398 w 5560752"/>
              <a:gd name="connsiteY7" fmla="*/ 3608540 h 6868800"/>
              <a:gd name="connsiteX8" fmla="*/ 2475335 w 5560752"/>
              <a:gd name="connsiteY8" fmla="*/ 3608540 h 6868800"/>
              <a:gd name="connsiteX9" fmla="*/ 1896695 w 5560752"/>
              <a:gd name="connsiteY9" fmla="*/ 4964449 h 6868800"/>
              <a:gd name="connsiteX10" fmla="*/ 1381398 w 5560752"/>
              <a:gd name="connsiteY10" fmla="*/ 3608540 h 6868800"/>
              <a:gd name="connsiteX11" fmla="*/ 2828495 w 5560752"/>
              <a:gd name="connsiteY11" fmla="*/ 2897733 h 6868800"/>
              <a:gd name="connsiteX12" fmla="*/ 2652829 w 5560752"/>
              <a:gd name="connsiteY12" fmla="*/ 3306692 h 6868800"/>
              <a:gd name="connsiteX13" fmla="*/ 2828495 w 5560752"/>
              <a:gd name="connsiteY13" fmla="*/ 2897733 h 6868800"/>
              <a:gd name="connsiteX14" fmla="*/ 0 w 5560752"/>
              <a:gd name="connsiteY14" fmla="*/ 0 h 6868800"/>
              <a:gd name="connsiteX15" fmla="*/ 5560752 w 5560752"/>
              <a:gd name="connsiteY15" fmla="*/ 0 h 6868800"/>
              <a:gd name="connsiteX16" fmla="*/ 5560752 w 5560752"/>
              <a:gd name="connsiteY16" fmla="*/ 6868800 h 6868800"/>
              <a:gd name="connsiteX17" fmla="*/ 2621885 w 5560752"/>
              <a:gd name="connsiteY17" fmla="*/ 6868800 h 6868800"/>
              <a:gd name="connsiteX18" fmla="*/ 2418035 w 5560752"/>
              <a:gd name="connsiteY18" fmla="*/ 6334754 h 6868800"/>
              <a:gd name="connsiteX19" fmla="*/ 2794373 w 5560752"/>
              <a:gd name="connsiteY19" fmla="*/ 2860946 h 6868800"/>
              <a:gd name="connsiteX20" fmla="*/ 2604149 w 5560752"/>
              <a:gd name="connsiteY20" fmla="*/ 3306692 h 6868800"/>
              <a:gd name="connsiteX21" fmla="*/ 1262196 w 5560752"/>
              <a:gd name="connsiteY21" fmla="*/ 3306692 h 6868800"/>
              <a:gd name="connsiteX22" fmla="*/ 0 w 5560752"/>
              <a:gd name="connsiteY22" fmla="*/ 0 h 6868800"/>
              <a:gd name="connsiteX0" fmla="*/ 1949917 w 5560752"/>
              <a:gd name="connsiteY0" fmla="*/ 5104493 h 6868800"/>
              <a:gd name="connsiteX1" fmla="*/ 2300314 w 5560752"/>
              <a:gd name="connsiteY1" fmla="*/ 6026350 h 6868800"/>
              <a:gd name="connsiteX2" fmla="*/ 2287475 w 5560752"/>
              <a:gd name="connsiteY2" fmla="*/ 5992714 h 6868800"/>
              <a:gd name="connsiteX3" fmla="*/ 1949917 w 5560752"/>
              <a:gd name="connsiteY3" fmla="*/ 5104493 h 6868800"/>
              <a:gd name="connsiteX4" fmla="*/ 1917376 w 5560752"/>
              <a:gd name="connsiteY4" fmla="*/ 5018866 h 6868800"/>
              <a:gd name="connsiteX5" fmla="*/ 1934805 w 5560752"/>
              <a:gd name="connsiteY5" fmla="*/ 5064727 h 6868800"/>
              <a:gd name="connsiteX6" fmla="*/ 1917376 w 5560752"/>
              <a:gd name="connsiteY6" fmla="*/ 5018866 h 6868800"/>
              <a:gd name="connsiteX7" fmla="*/ 1381398 w 5560752"/>
              <a:gd name="connsiteY7" fmla="*/ 3608540 h 6868800"/>
              <a:gd name="connsiteX8" fmla="*/ 2475335 w 5560752"/>
              <a:gd name="connsiteY8" fmla="*/ 3608540 h 6868800"/>
              <a:gd name="connsiteX9" fmla="*/ 1896695 w 5560752"/>
              <a:gd name="connsiteY9" fmla="*/ 4964449 h 6868800"/>
              <a:gd name="connsiteX10" fmla="*/ 1381398 w 5560752"/>
              <a:gd name="connsiteY10" fmla="*/ 3608540 h 6868800"/>
              <a:gd name="connsiteX11" fmla="*/ 0 w 5560752"/>
              <a:gd name="connsiteY11" fmla="*/ 0 h 6868800"/>
              <a:gd name="connsiteX12" fmla="*/ 5560752 w 5560752"/>
              <a:gd name="connsiteY12" fmla="*/ 0 h 6868800"/>
              <a:gd name="connsiteX13" fmla="*/ 5560752 w 5560752"/>
              <a:gd name="connsiteY13" fmla="*/ 6868800 h 6868800"/>
              <a:gd name="connsiteX14" fmla="*/ 2621885 w 5560752"/>
              <a:gd name="connsiteY14" fmla="*/ 6868800 h 6868800"/>
              <a:gd name="connsiteX15" fmla="*/ 2418035 w 5560752"/>
              <a:gd name="connsiteY15" fmla="*/ 6334754 h 6868800"/>
              <a:gd name="connsiteX16" fmla="*/ 2794373 w 5560752"/>
              <a:gd name="connsiteY16" fmla="*/ 2860946 h 6868800"/>
              <a:gd name="connsiteX17" fmla="*/ 2604149 w 5560752"/>
              <a:gd name="connsiteY17" fmla="*/ 3306692 h 6868800"/>
              <a:gd name="connsiteX18" fmla="*/ 1262196 w 5560752"/>
              <a:gd name="connsiteY18" fmla="*/ 3306692 h 6868800"/>
              <a:gd name="connsiteX19" fmla="*/ 0 w 5560752"/>
              <a:gd name="connsiteY19" fmla="*/ 0 h 6868800"/>
              <a:gd name="connsiteX0" fmla="*/ 1949917 w 5560752"/>
              <a:gd name="connsiteY0" fmla="*/ 5104493 h 6868800"/>
              <a:gd name="connsiteX1" fmla="*/ 2300314 w 5560752"/>
              <a:gd name="connsiteY1" fmla="*/ 6026350 h 6868800"/>
              <a:gd name="connsiteX2" fmla="*/ 2461592 w 5560752"/>
              <a:gd name="connsiteY2" fmla="*/ 5073845 h 6868800"/>
              <a:gd name="connsiteX3" fmla="*/ 1949917 w 5560752"/>
              <a:gd name="connsiteY3" fmla="*/ 5104493 h 6868800"/>
              <a:gd name="connsiteX4" fmla="*/ 1917376 w 5560752"/>
              <a:gd name="connsiteY4" fmla="*/ 5018866 h 6868800"/>
              <a:gd name="connsiteX5" fmla="*/ 1934805 w 5560752"/>
              <a:gd name="connsiteY5" fmla="*/ 5064727 h 6868800"/>
              <a:gd name="connsiteX6" fmla="*/ 1917376 w 5560752"/>
              <a:gd name="connsiteY6" fmla="*/ 5018866 h 6868800"/>
              <a:gd name="connsiteX7" fmla="*/ 1381398 w 5560752"/>
              <a:gd name="connsiteY7" fmla="*/ 3608540 h 6868800"/>
              <a:gd name="connsiteX8" fmla="*/ 2475335 w 5560752"/>
              <a:gd name="connsiteY8" fmla="*/ 3608540 h 6868800"/>
              <a:gd name="connsiteX9" fmla="*/ 1896695 w 5560752"/>
              <a:gd name="connsiteY9" fmla="*/ 4964449 h 6868800"/>
              <a:gd name="connsiteX10" fmla="*/ 1381398 w 5560752"/>
              <a:gd name="connsiteY10" fmla="*/ 3608540 h 6868800"/>
              <a:gd name="connsiteX11" fmla="*/ 0 w 5560752"/>
              <a:gd name="connsiteY11" fmla="*/ 0 h 6868800"/>
              <a:gd name="connsiteX12" fmla="*/ 5560752 w 5560752"/>
              <a:gd name="connsiteY12" fmla="*/ 0 h 6868800"/>
              <a:gd name="connsiteX13" fmla="*/ 5560752 w 5560752"/>
              <a:gd name="connsiteY13" fmla="*/ 6868800 h 6868800"/>
              <a:gd name="connsiteX14" fmla="*/ 2621885 w 5560752"/>
              <a:gd name="connsiteY14" fmla="*/ 6868800 h 6868800"/>
              <a:gd name="connsiteX15" fmla="*/ 2418035 w 5560752"/>
              <a:gd name="connsiteY15" fmla="*/ 6334754 h 6868800"/>
              <a:gd name="connsiteX16" fmla="*/ 2794373 w 5560752"/>
              <a:gd name="connsiteY16" fmla="*/ 2860946 h 6868800"/>
              <a:gd name="connsiteX17" fmla="*/ 2604149 w 5560752"/>
              <a:gd name="connsiteY17" fmla="*/ 3306692 h 6868800"/>
              <a:gd name="connsiteX18" fmla="*/ 1262196 w 5560752"/>
              <a:gd name="connsiteY18" fmla="*/ 3306692 h 6868800"/>
              <a:gd name="connsiteX19" fmla="*/ 0 w 5560752"/>
              <a:gd name="connsiteY19" fmla="*/ 0 h 6868800"/>
              <a:gd name="connsiteX0" fmla="*/ 1949917 w 5560752"/>
              <a:gd name="connsiteY0" fmla="*/ 5104493 h 6868800"/>
              <a:gd name="connsiteX1" fmla="*/ 2300314 w 5560752"/>
              <a:gd name="connsiteY1" fmla="*/ 6026350 h 6868800"/>
              <a:gd name="connsiteX2" fmla="*/ 1949917 w 5560752"/>
              <a:gd name="connsiteY2" fmla="*/ 5104493 h 6868800"/>
              <a:gd name="connsiteX3" fmla="*/ 1917376 w 5560752"/>
              <a:gd name="connsiteY3" fmla="*/ 5018866 h 6868800"/>
              <a:gd name="connsiteX4" fmla="*/ 1934805 w 5560752"/>
              <a:gd name="connsiteY4" fmla="*/ 5064727 h 6868800"/>
              <a:gd name="connsiteX5" fmla="*/ 1917376 w 5560752"/>
              <a:gd name="connsiteY5" fmla="*/ 5018866 h 6868800"/>
              <a:gd name="connsiteX6" fmla="*/ 1381398 w 5560752"/>
              <a:gd name="connsiteY6" fmla="*/ 3608540 h 6868800"/>
              <a:gd name="connsiteX7" fmla="*/ 2475335 w 5560752"/>
              <a:gd name="connsiteY7" fmla="*/ 3608540 h 6868800"/>
              <a:gd name="connsiteX8" fmla="*/ 1896695 w 5560752"/>
              <a:gd name="connsiteY8" fmla="*/ 4964449 h 6868800"/>
              <a:gd name="connsiteX9" fmla="*/ 1381398 w 5560752"/>
              <a:gd name="connsiteY9" fmla="*/ 3608540 h 6868800"/>
              <a:gd name="connsiteX10" fmla="*/ 0 w 5560752"/>
              <a:gd name="connsiteY10" fmla="*/ 0 h 6868800"/>
              <a:gd name="connsiteX11" fmla="*/ 5560752 w 5560752"/>
              <a:gd name="connsiteY11" fmla="*/ 0 h 6868800"/>
              <a:gd name="connsiteX12" fmla="*/ 5560752 w 5560752"/>
              <a:gd name="connsiteY12" fmla="*/ 6868800 h 6868800"/>
              <a:gd name="connsiteX13" fmla="*/ 2621885 w 5560752"/>
              <a:gd name="connsiteY13" fmla="*/ 6868800 h 6868800"/>
              <a:gd name="connsiteX14" fmla="*/ 2418035 w 5560752"/>
              <a:gd name="connsiteY14" fmla="*/ 6334754 h 6868800"/>
              <a:gd name="connsiteX15" fmla="*/ 2794373 w 5560752"/>
              <a:gd name="connsiteY15" fmla="*/ 2860946 h 6868800"/>
              <a:gd name="connsiteX16" fmla="*/ 2604149 w 5560752"/>
              <a:gd name="connsiteY16" fmla="*/ 3306692 h 6868800"/>
              <a:gd name="connsiteX17" fmla="*/ 1262196 w 5560752"/>
              <a:gd name="connsiteY17" fmla="*/ 3306692 h 6868800"/>
              <a:gd name="connsiteX18" fmla="*/ 0 w 5560752"/>
              <a:gd name="connsiteY18" fmla="*/ 0 h 6868800"/>
              <a:gd name="connsiteX0" fmla="*/ 1917376 w 5560752"/>
              <a:gd name="connsiteY0" fmla="*/ 5018866 h 6868800"/>
              <a:gd name="connsiteX1" fmla="*/ 1934805 w 5560752"/>
              <a:gd name="connsiteY1" fmla="*/ 5064727 h 6868800"/>
              <a:gd name="connsiteX2" fmla="*/ 1917376 w 5560752"/>
              <a:gd name="connsiteY2" fmla="*/ 5018866 h 6868800"/>
              <a:gd name="connsiteX3" fmla="*/ 1381398 w 5560752"/>
              <a:gd name="connsiteY3" fmla="*/ 3608540 h 6868800"/>
              <a:gd name="connsiteX4" fmla="*/ 2475335 w 5560752"/>
              <a:gd name="connsiteY4" fmla="*/ 3608540 h 6868800"/>
              <a:gd name="connsiteX5" fmla="*/ 1896695 w 5560752"/>
              <a:gd name="connsiteY5" fmla="*/ 4964449 h 6868800"/>
              <a:gd name="connsiteX6" fmla="*/ 1381398 w 5560752"/>
              <a:gd name="connsiteY6" fmla="*/ 3608540 h 6868800"/>
              <a:gd name="connsiteX7" fmla="*/ 0 w 5560752"/>
              <a:gd name="connsiteY7" fmla="*/ 0 h 6868800"/>
              <a:gd name="connsiteX8" fmla="*/ 5560752 w 5560752"/>
              <a:gd name="connsiteY8" fmla="*/ 0 h 6868800"/>
              <a:gd name="connsiteX9" fmla="*/ 5560752 w 5560752"/>
              <a:gd name="connsiteY9" fmla="*/ 6868800 h 6868800"/>
              <a:gd name="connsiteX10" fmla="*/ 2621885 w 5560752"/>
              <a:gd name="connsiteY10" fmla="*/ 6868800 h 6868800"/>
              <a:gd name="connsiteX11" fmla="*/ 2418035 w 5560752"/>
              <a:gd name="connsiteY11" fmla="*/ 6334754 h 6868800"/>
              <a:gd name="connsiteX12" fmla="*/ 2794373 w 5560752"/>
              <a:gd name="connsiteY12" fmla="*/ 2860946 h 6868800"/>
              <a:gd name="connsiteX13" fmla="*/ 2604149 w 5560752"/>
              <a:gd name="connsiteY13" fmla="*/ 3306692 h 6868800"/>
              <a:gd name="connsiteX14" fmla="*/ 1262196 w 5560752"/>
              <a:gd name="connsiteY14" fmla="*/ 3306692 h 6868800"/>
              <a:gd name="connsiteX15" fmla="*/ 0 w 5560752"/>
              <a:gd name="connsiteY15" fmla="*/ 0 h 6868800"/>
              <a:gd name="connsiteX0" fmla="*/ 1917376 w 5560752"/>
              <a:gd name="connsiteY0" fmla="*/ 5018866 h 6868800"/>
              <a:gd name="connsiteX1" fmla="*/ 1934805 w 5560752"/>
              <a:gd name="connsiteY1" fmla="*/ 5064727 h 6868800"/>
              <a:gd name="connsiteX2" fmla="*/ 1917376 w 5560752"/>
              <a:gd name="connsiteY2" fmla="*/ 5018866 h 6868800"/>
              <a:gd name="connsiteX3" fmla="*/ 1381398 w 5560752"/>
              <a:gd name="connsiteY3" fmla="*/ 3608540 h 6868800"/>
              <a:gd name="connsiteX4" fmla="*/ 2475335 w 5560752"/>
              <a:gd name="connsiteY4" fmla="*/ 3608540 h 6868800"/>
              <a:gd name="connsiteX5" fmla="*/ 1381398 w 5560752"/>
              <a:gd name="connsiteY5" fmla="*/ 3608540 h 6868800"/>
              <a:gd name="connsiteX6" fmla="*/ 0 w 5560752"/>
              <a:gd name="connsiteY6" fmla="*/ 0 h 6868800"/>
              <a:gd name="connsiteX7" fmla="*/ 5560752 w 5560752"/>
              <a:gd name="connsiteY7" fmla="*/ 0 h 6868800"/>
              <a:gd name="connsiteX8" fmla="*/ 5560752 w 5560752"/>
              <a:gd name="connsiteY8" fmla="*/ 6868800 h 6868800"/>
              <a:gd name="connsiteX9" fmla="*/ 2621885 w 5560752"/>
              <a:gd name="connsiteY9" fmla="*/ 6868800 h 6868800"/>
              <a:gd name="connsiteX10" fmla="*/ 2418035 w 5560752"/>
              <a:gd name="connsiteY10" fmla="*/ 6334754 h 6868800"/>
              <a:gd name="connsiteX11" fmla="*/ 2794373 w 5560752"/>
              <a:gd name="connsiteY11" fmla="*/ 2860946 h 6868800"/>
              <a:gd name="connsiteX12" fmla="*/ 2604149 w 5560752"/>
              <a:gd name="connsiteY12" fmla="*/ 3306692 h 6868800"/>
              <a:gd name="connsiteX13" fmla="*/ 1262196 w 5560752"/>
              <a:gd name="connsiteY13" fmla="*/ 3306692 h 6868800"/>
              <a:gd name="connsiteX14" fmla="*/ 0 w 5560752"/>
              <a:gd name="connsiteY14" fmla="*/ 0 h 6868800"/>
              <a:gd name="connsiteX0" fmla="*/ 1381398 w 5560752"/>
              <a:gd name="connsiteY0" fmla="*/ 3608540 h 6868800"/>
              <a:gd name="connsiteX1" fmla="*/ 2475335 w 5560752"/>
              <a:gd name="connsiteY1" fmla="*/ 3608540 h 6868800"/>
              <a:gd name="connsiteX2" fmla="*/ 1381398 w 5560752"/>
              <a:gd name="connsiteY2" fmla="*/ 3608540 h 6868800"/>
              <a:gd name="connsiteX3" fmla="*/ 0 w 5560752"/>
              <a:gd name="connsiteY3" fmla="*/ 0 h 6868800"/>
              <a:gd name="connsiteX4" fmla="*/ 5560752 w 5560752"/>
              <a:gd name="connsiteY4" fmla="*/ 0 h 6868800"/>
              <a:gd name="connsiteX5" fmla="*/ 5560752 w 5560752"/>
              <a:gd name="connsiteY5" fmla="*/ 6868800 h 6868800"/>
              <a:gd name="connsiteX6" fmla="*/ 2621885 w 5560752"/>
              <a:gd name="connsiteY6" fmla="*/ 6868800 h 6868800"/>
              <a:gd name="connsiteX7" fmla="*/ 2418035 w 5560752"/>
              <a:gd name="connsiteY7" fmla="*/ 6334754 h 6868800"/>
              <a:gd name="connsiteX8" fmla="*/ 2794373 w 5560752"/>
              <a:gd name="connsiteY8" fmla="*/ 2860946 h 6868800"/>
              <a:gd name="connsiteX9" fmla="*/ 2604149 w 5560752"/>
              <a:gd name="connsiteY9" fmla="*/ 3306692 h 6868800"/>
              <a:gd name="connsiteX10" fmla="*/ 1262196 w 5560752"/>
              <a:gd name="connsiteY10" fmla="*/ 3306692 h 6868800"/>
              <a:gd name="connsiteX11" fmla="*/ 0 w 5560752"/>
              <a:gd name="connsiteY11" fmla="*/ 0 h 6868800"/>
              <a:gd name="connsiteX0" fmla="*/ 0 w 5560752"/>
              <a:gd name="connsiteY0" fmla="*/ 0 h 6868800"/>
              <a:gd name="connsiteX1" fmla="*/ 5560752 w 5560752"/>
              <a:gd name="connsiteY1" fmla="*/ 0 h 6868800"/>
              <a:gd name="connsiteX2" fmla="*/ 5560752 w 5560752"/>
              <a:gd name="connsiteY2" fmla="*/ 6868800 h 6868800"/>
              <a:gd name="connsiteX3" fmla="*/ 2621885 w 5560752"/>
              <a:gd name="connsiteY3" fmla="*/ 6868800 h 6868800"/>
              <a:gd name="connsiteX4" fmla="*/ 2418035 w 5560752"/>
              <a:gd name="connsiteY4" fmla="*/ 6334754 h 6868800"/>
              <a:gd name="connsiteX5" fmla="*/ 2794373 w 5560752"/>
              <a:gd name="connsiteY5" fmla="*/ 2860946 h 6868800"/>
              <a:gd name="connsiteX6" fmla="*/ 2604149 w 5560752"/>
              <a:gd name="connsiteY6" fmla="*/ 3306692 h 6868800"/>
              <a:gd name="connsiteX7" fmla="*/ 1262196 w 5560752"/>
              <a:gd name="connsiteY7" fmla="*/ 3306692 h 6868800"/>
              <a:gd name="connsiteX8" fmla="*/ 0 w 5560752"/>
              <a:gd name="connsiteY8" fmla="*/ 0 h 6868800"/>
              <a:gd name="connsiteX0" fmla="*/ 0 w 5560752"/>
              <a:gd name="connsiteY0" fmla="*/ 0 h 6868800"/>
              <a:gd name="connsiteX1" fmla="*/ 5560752 w 5560752"/>
              <a:gd name="connsiteY1" fmla="*/ 0 h 6868800"/>
              <a:gd name="connsiteX2" fmla="*/ 5560752 w 5560752"/>
              <a:gd name="connsiteY2" fmla="*/ 6868800 h 6868800"/>
              <a:gd name="connsiteX3" fmla="*/ 2621885 w 5560752"/>
              <a:gd name="connsiteY3" fmla="*/ 6868800 h 6868800"/>
              <a:gd name="connsiteX4" fmla="*/ 2418035 w 5560752"/>
              <a:gd name="connsiteY4" fmla="*/ 6334754 h 6868800"/>
              <a:gd name="connsiteX5" fmla="*/ 2604149 w 5560752"/>
              <a:gd name="connsiteY5" fmla="*/ 3306692 h 6868800"/>
              <a:gd name="connsiteX6" fmla="*/ 1262196 w 5560752"/>
              <a:gd name="connsiteY6" fmla="*/ 3306692 h 6868800"/>
              <a:gd name="connsiteX7" fmla="*/ 0 w 5560752"/>
              <a:gd name="connsiteY7" fmla="*/ 0 h 6868800"/>
              <a:gd name="connsiteX0" fmla="*/ 0 w 5560752"/>
              <a:gd name="connsiteY0" fmla="*/ 0 h 6868800"/>
              <a:gd name="connsiteX1" fmla="*/ 5560752 w 5560752"/>
              <a:gd name="connsiteY1" fmla="*/ 0 h 6868800"/>
              <a:gd name="connsiteX2" fmla="*/ 5560752 w 5560752"/>
              <a:gd name="connsiteY2" fmla="*/ 6868800 h 6868800"/>
              <a:gd name="connsiteX3" fmla="*/ 2621885 w 5560752"/>
              <a:gd name="connsiteY3" fmla="*/ 6868800 h 6868800"/>
              <a:gd name="connsiteX4" fmla="*/ 2604149 w 5560752"/>
              <a:gd name="connsiteY4" fmla="*/ 3306692 h 6868800"/>
              <a:gd name="connsiteX5" fmla="*/ 1262196 w 5560752"/>
              <a:gd name="connsiteY5" fmla="*/ 3306692 h 6868800"/>
              <a:gd name="connsiteX6" fmla="*/ 0 w 5560752"/>
              <a:gd name="connsiteY6" fmla="*/ 0 h 6868800"/>
              <a:gd name="connsiteX0" fmla="*/ 0 w 5560752"/>
              <a:gd name="connsiteY0" fmla="*/ 0 h 6868800"/>
              <a:gd name="connsiteX1" fmla="*/ 5560752 w 5560752"/>
              <a:gd name="connsiteY1" fmla="*/ 0 h 6868800"/>
              <a:gd name="connsiteX2" fmla="*/ 5560752 w 5560752"/>
              <a:gd name="connsiteY2" fmla="*/ 6868800 h 6868800"/>
              <a:gd name="connsiteX3" fmla="*/ 2621885 w 5560752"/>
              <a:gd name="connsiteY3" fmla="*/ 6868800 h 6868800"/>
              <a:gd name="connsiteX4" fmla="*/ 1262196 w 5560752"/>
              <a:gd name="connsiteY4" fmla="*/ 3306692 h 6868800"/>
              <a:gd name="connsiteX5" fmla="*/ 0 w 5560752"/>
              <a:gd name="connsiteY5" fmla="*/ 0 h 6868800"/>
              <a:gd name="connsiteX0" fmla="*/ 0 w 5560752"/>
              <a:gd name="connsiteY0" fmla="*/ 0 h 6868800"/>
              <a:gd name="connsiteX1" fmla="*/ 5560752 w 5560752"/>
              <a:gd name="connsiteY1" fmla="*/ 0 h 6868800"/>
              <a:gd name="connsiteX2" fmla="*/ 5560752 w 5560752"/>
              <a:gd name="connsiteY2" fmla="*/ 6868800 h 6868800"/>
              <a:gd name="connsiteX3" fmla="*/ 2621885 w 5560752"/>
              <a:gd name="connsiteY3" fmla="*/ 6868800 h 6868800"/>
              <a:gd name="connsiteX4" fmla="*/ 0 w 5560752"/>
              <a:gd name="connsiteY4" fmla="*/ 0 h 6868800"/>
              <a:gd name="connsiteX0" fmla="*/ 1254105 w 6814857"/>
              <a:gd name="connsiteY0" fmla="*/ 0 h 6909943"/>
              <a:gd name="connsiteX1" fmla="*/ 6814857 w 6814857"/>
              <a:gd name="connsiteY1" fmla="*/ 0 h 6909943"/>
              <a:gd name="connsiteX2" fmla="*/ 6814857 w 6814857"/>
              <a:gd name="connsiteY2" fmla="*/ 6868800 h 6909943"/>
              <a:gd name="connsiteX3" fmla="*/ 0 w 6814857"/>
              <a:gd name="connsiteY3" fmla="*/ 6909943 h 6909943"/>
              <a:gd name="connsiteX4" fmla="*/ 1254105 w 6814857"/>
              <a:gd name="connsiteY4" fmla="*/ 0 h 6909943"/>
              <a:gd name="connsiteX0" fmla="*/ 1246535 w 6807287"/>
              <a:gd name="connsiteY0" fmla="*/ 0 h 6868800"/>
              <a:gd name="connsiteX1" fmla="*/ 6807287 w 6807287"/>
              <a:gd name="connsiteY1" fmla="*/ 0 h 6868800"/>
              <a:gd name="connsiteX2" fmla="*/ 6807287 w 6807287"/>
              <a:gd name="connsiteY2" fmla="*/ 6868800 h 6868800"/>
              <a:gd name="connsiteX3" fmla="*/ 0 w 6807287"/>
              <a:gd name="connsiteY3" fmla="*/ 6841371 h 6868800"/>
              <a:gd name="connsiteX4" fmla="*/ 1246535 w 6807287"/>
              <a:gd name="connsiteY4" fmla="*/ 0 h 6868800"/>
              <a:gd name="connsiteX0" fmla="*/ 1246535 w 6807287"/>
              <a:gd name="connsiteY0" fmla="*/ 0 h 6841371"/>
              <a:gd name="connsiteX1" fmla="*/ 6807287 w 6807287"/>
              <a:gd name="connsiteY1" fmla="*/ 0 h 6841371"/>
              <a:gd name="connsiteX2" fmla="*/ 6792146 w 6807287"/>
              <a:gd name="connsiteY2" fmla="*/ 6813942 h 6841371"/>
              <a:gd name="connsiteX3" fmla="*/ 0 w 6807287"/>
              <a:gd name="connsiteY3" fmla="*/ 6841371 h 6841371"/>
              <a:gd name="connsiteX4" fmla="*/ 1246535 w 6807287"/>
              <a:gd name="connsiteY4" fmla="*/ 0 h 6841371"/>
              <a:gd name="connsiteX0" fmla="*/ 1246535 w 6807287"/>
              <a:gd name="connsiteY0" fmla="*/ 0 h 6841371"/>
              <a:gd name="connsiteX1" fmla="*/ 6807287 w 6807287"/>
              <a:gd name="connsiteY1" fmla="*/ 0 h 6841371"/>
              <a:gd name="connsiteX2" fmla="*/ 6792146 w 6807287"/>
              <a:gd name="connsiteY2" fmla="*/ 6813942 h 6841371"/>
              <a:gd name="connsiteX3" fmla="*/ 0 w 6807287"/>
              <a:gd name="connsiteY3" fmla="*/ 6841371 h 6841371"/>
              <a:gd name="connsiteX4" fmla="*/ 1246535 w 6807287"/>
              <a:gd name="connsiteY4" fmla="*/ 0 h 6841371"/>
              <a:gd name="connsiteX0" fmla="*/ 1105735 w 6807287"/>
              <a:gd name="connsiteY0" fmla="*/ 0 h 6851748"/>
              <a:gd name="connsiteX1" fmla="*/ 6807287 w 6807287"/>
              <a:gd name="connsiteY1" fmla="*/ 10377 h 6851748"/>
              <a:gd name="connsiteX2" fmla="*/ 6792146 w 6807287"/>
              <a:gd name="connsiteY2" fmla="*/ 6824319 h 6851748"/>
              <a:gd name="connsiteX3" fmla="*/ 0 w 6807287"/>
              <a:gd name="connsiteY3" fmla="*/ 6851748 h 6851748"/>
              <a:gd name="connsiteX4" fmla="*/ 1105735 w 6807287"/>
              <a:gd name="connsiteY4" fmla="*/ 0 h 6851748"/>
              <a:gd name="connsiteX0" fmla="*/ 1697095 w 7398647"/>
              <a:gd name="connsiteY0" fmla="*/ 0 h 6841372"/>
              <a:gd name="connsiteX1" fmla="*/ 7398647 w 7398647"/>
              <a:gd name="connsiteY1" fmla="*/ 10377 h 6841372"/>
              <a:gd name="connsiteX2" fmla="*/ 7383506 w 7398647"/>
              <a:gd name="connsiteY2" fmla="*/ 6824319 h 6841372"/>
              <a:gd name="connsiteX3" fmla="*/ 0 w 7398647"/>
              <a:gd name="connsiteY3" fmla="*/ 6841372 h 6841372"/>
              <a:gd name="connsiteX4" fmla="*/ 1697095 w 7398647"/>
              <a:gd name="connsiteY4" fmla="*/ 0 h 6841372"/>
              <a:gd name="connsiteX0" fmla="*/ 1676371 w 7377923"/>
              <a:gd name="connsiteY0" fmla="*/ 0 h 6824319"/>
              <a:gd name="connsiteX1" fmla="*/ 7377923 w 7377923"/>
              <a:gd name="connsiteY1" fmla="*/ 10377 h 6824319"/>
              <a:gd name="connsiteX2" fmla="*/ 7362782 w 7377923"/>
              <a:gd name="connsiteY2" fmla="*/ 6824319 h 6824319"/>
              <a:gd name="connsiteX3" fmla="*/ 0 w 7377923"/>
              <a:gd name="connsiteY3" fmla="*/ 6820161 h 6824319"/>
              <a:gd name="connsiteX4" fmla="*/ 1676371 w 7377923"/>
              <a:gd name="connsiteY4" fmla="*/ 0 h 6824319"/>
              <a:gd name="connsiteX0" fmla="*/ 1674069 w 7377923"/>
              <a:gd name="connsiteY0" fmla="*/ 0 h 6828561"/>
              <a:gd name="connsiteX1" fmla="*/ 7377923 w 7377923"/>
              <a:gd name="connsiteY1" fmla="*/ 14619 h 6828561"/>
              <a:gd name="connsiteX2" fmla="*/ 7362782 w 7377923"/>
              <a:gd name="connsiteY2" fmla="*/ 6828561 h 6828561"/>
              <a:gd name="connsiteX3" fmla="*/ 0 w 7377923"/>
              <a:gd name="connsiteY3" fmla="*/ 6824403 h 6828561"/>
              <a:gd name="connsiteX4" fmla="*/ 1674069 w 7377923"/>
              <a:gd name="connsiteY4" fmla="*/ 0 h 6828561"/>
              <a:gd name="connsiteX0" fmla="*/ 1803605 w 7377923"/>
              <a:gd name="connsiteY0" fmla="*/ 265534 h 6813942"/>
              <a:gd name="connsiteX1" fmla="*/ 7377923 w 7377923"/>
              <a:gd name="connsiteY1" fmla="*/ 0 h 6813942"/>
              <a:gd name="connsiteX2" fmla="*/ 7362782 w 7377923"/>
              <a:gd name="connsiteY2" fmla="*/ 6813942 h 6813942"/>
              <a:gd name="connsiteX3" fmla="*/ 0 w 7377923"/>
              <a:gd name="connsiteY3" fmla="*/ 6809784 h 6813942"/>
              <a:gd name="connsiteX4" fmla="*/ 1803605 w 7377923"/>
              <a:gd name="connsiteY4" fmla="*/ 265534 h 6813942"/>
              <a:gd name="connsiteX0" fmla="*/ 1803605 w 7377923"/>
              <a:gd name="connsiteY0" fmla="*/ 0 h 6548408"/>
              <a:gd name="connsiteX1" fmla="*/ 7377923 w 7377923"/>
              <a:gd name="connsiteY1" fmla="*/ 45746 h 6548408"/>
              <a:gd name="connsiteX2" fmla="*/ 7362782 w 7377923"/>
              <a:gd name="connsiteY2" fmla="*/ 6548408 h 6548408"/>
              <a:gd name="connsiteX3" fmla="*/ 0 w 7377923"/>
              <a:gd name="connsiteY3" fmla="*/ 6544250 h 6548408"/>
              <a:gd name="connsiteX4" fmla="*/ 1803605 w 7377923"/>
              <a:gd name="connsiteY4" fmla="*/ 0 h 6548408"/>
              <a:gd name="connsiteX0" fmla="*/ 1803605 w 7377923"/>
              <a:gd name="connsiteY0" fmla="*/ 37263 h 6585671"/>
              <a:gd name="connsiteX1" fmla="*/ 7377923 w 7377923"/>
              <a:gd name="connsiteY1" fmla="*/ 0 h 6585671"/>
              <a:gd name="connsiteX2" fmla="*/ 7362782 w 7377923"/>
              <a:gd name="connsiteY2" fmla="*/ 6585671 h 6585671"/>
              <a:gd name="connsiteX3" fmla="*/ 0 w 7377923"/>
              <a:gd name="connsiteY3" fmla="*/ 6581513 h 6585671"/>
              <a:gd name="connsiteX4" fmla="*/ 1803605 w 7377923"/>
              <a:gd name="connsiteY4" fmla="*/ 37263 h 6585671"/>
              <a:gd name="connsiteX0" fmla="*/ 1803605 w 7377923"/>
              <a:gd name="connsiteY0" fmla="*/ 37263 h 6585671"/>
              <a:gd name="connsiteX1" fmla="*/ 7377923 w 7377923"/>
              <a:gd name="connsiteY1" fmla="*/ 0 h 6585671"/>
              <a:gd name="connsiteX2" fmla="*/ 7362782 w 7377923"/>
              <a:gd name="connsiteY2" fmla="*/ 6585671 h 6585671"/>
              <a:gd name="connsiteX3" fmla="*/ 0 w 7377923"/>
              <a:gd name="connsiteY3" fmla="*/ 6581513 h 6585671"/>
              <a:gd name="connsiteX4" fmla="*/ 1803605 w 7377923"/>
              <a:gd name="connsiteY4" fmla="*/ 37263 h 6585671"/>
              <a:gd name="connsiteX0" fmla="*/ 1803605 w 7377923"/>
              <a:gd name="connsiteY0" fmla="*/ 37263 h 6585671"/>
              <a:gd name="connsiteX1" fmla="*/ 7377923 w 7377923"/>
              <a:gd name="connsiteY1" fmla="*/ 0 h 6585671"/>
              <a:gd name="connsiteX2" fmla="*/ 7362782 w 7377923"/>
              <a:gd name="connsiteY2" fmla="*/ 6585671 h 6585671"/>
              <a:gd name="connsiteX3" fmla="*/ 0 w 7377923"/>
              <a:gd name="connsiteY3" fmla="*/ 6581513 h 6585671"/>
              <a:gd name="connsiteX4" fmla="*/ 1803605 w 7377923"/>
              <a:gd name="connsiteY4" fmla="*/ 37263 h 6585671"/>
              <a:gd name="connsiteX0" fmla="*/ 1589590 w 7163908"/>
              <a:gd name="connsiteY0" fmla="*/ 37263 h 6623017"/>
              <a:gd name="connsiteX1" fmla="*/ 7163908 w 7163908"/>
              <a:gd name="connsiteY1" fmla="*/ 0 h 6623017"/>
              <a:gd name="connsiteX2" fmla="*/ 7148767 w 7163908"/>
              <a:gd name="connsiteY2" fmla="*/ 6585671 h 6623017"/>
              <a:gd name="connsiteX3" fmla="*/ 0 w 7163908"/>
              <a:gd name="connsiteY3" fmla="*/ 6623017 h 6623017"/>
              <a:gd name="connsiteX4" fmla="*/ 1589590 w 7163908"/>
              <a:gd name="connsiteY4" fmla="*/ 37263 h 6623017"/>
              <a:gd name="connsiteX0" fmla="*/ 1533270 w 7163908"/>
              <a:gd name="connsiteY0" fmla="*/ 37263 h 6623017"/>
              <a:gd name="connsiteX1" fmla="*/ 7163908 w 7163908"/>
              <a:gd name="connsiteY1" fmla="*/ 0 h 6623017"/>
              <a:gd name="connsiteX2" fmla="*/ 7148767 w 7163908"/>
              <a:gd name="connsiteY2" fmla="*/ 6585671 h 6623017"/>
              <a:gd name="connsiteX3" fmla="*/ 0 w 7163908"/>
              <a:gd name="connsiteY3" fmla="*/ 6623017 h 6623017"/>
              <a:gd name="connsiteX4" fmla="*/ 1533270 w 7163908"/>
              <a:gd name="connsiteY4" fmla="*/ 37263 h 6623017"/>
              <a:gd name="connsiteX0" fmla="*/ 1555798 w 7186436"/>
              <a:gd name="connsiteY0" fmla="*/ 37263 h 6623017"/>
              <a:gd name="connsiteX1" fmla="*/ 7186436 w 7186436"/>
              <a:gd name="connsiteY1" fmla="*/ 0 h 6623017"/>
              <a:gd name="connsiteX2" fmla="*/ 7171295 w 7186436"/>
              <a:gd name="connsiteY2" fmla="*/ 6585671 h 6623017"/>
              <a:gd name="connsiteX3" fmla="*/ 0 w 7186436"/>
              <a:gd name="connsiteY3" fmla="*/ 6623017 h 6623017"/>
              <a:gd name="connsiteX4" fmla="*/ 1555798 w 7186436"/>
              <a:gd name="connsiteY4" fmla="*/ 37263 h 6623017"/>
              <a:gd name="connsiteX0" fmla="*/ 1555798 w 7205087"/>
              <a:gd name="connsiteY0" fmla="*/ 37263 h 6623017"/>
              <a:gd name="connsiteX1" fmla="*/ 7186436 w 7205087"/>
              <a:gd name="connsiteY1" fmla="*/ 0 h 6623017"/>
              <a:gd name="connsiteX2" fmla="*/ 7205087 w 7205087"/>
              <a:gd name="connsiteY2" fmla="*/ 6575295 h 6623017"/>
              <a:gd name="connsiteX3" fmla="*/ 0 w 7205087"/>
              <a:gd name="connsiteY3" fmla="*/ 6623017 h 6623017"/>
              <a:gd name="connsiteX4" fmla="*/ 1555798 w 7205087"/>
              <a:gd name="connsiteY4" fmla="*/ 37263 h 6623017"/>
              <a:gd name="connsiteX0" fmla="*/ 1522005 w 7171294"/>
              <a:gd name="connsiteY0" fmla="*/ 37263 h 6623017"/>
              <a:gd name="connsiteX1" fmla="*/ 7152643 w 7171294"/>
              <a:gd name="connsiteY1" fmla="*/ 0 h 6623017"/>
              <a:gd name="connsiteX2" fmla="*/ 7171294 w 7171294"/>
              <a:gd name="connsiteY2" fmla="*/ 6575295 h 6623017"/>
              <a:gd name="connsiteX3" fmla="*/ 0 w 7171294"/>
              <a:gd name="connsiteY3" fmla="*/ 6623017 h 6623017"/>
              <a:gd name="connsiteX4" fmla="*/ 1522005 w 7171294"/>
              <a:gd name="connsiteY4" fmla="*/ 37263 h 6623017"/>
              <a:gd name="connsiteX0" fmla="*/ 1522005 w 7171295"/>
              <a:gd name="connsiteY0" fmla="*/ 37263 h 6627177"/>
              <a:gd name="connsiteX1" fmla="*/ 7152643 w 7171295"/>
              <a:gd name="connsiteY1" fmla="*/ 0 h 6627177"/>
              <a:gd name="connsiteX2" fmla="*/ 7171295 w 7171295"/>
              <a:gd name="connsiteY2" fmla="*/ 6627177 h 6627177"/>
              <a:gd name="connsiteX3" fmla="*/ 0 w 7171295"/>
              <a:gd name="connsiteY3" fmla="*/ 6623017 h 6627177"/>
              <a:gd name="connsiteX4" fmla="*/ 1522005 w 7171295"/>
              <a:gd name="connsiteY4" fmla="*/ 37263 h 6627177"/>
              <a:gd name="connsiteX0" fmla="*/ 1522005 w 7171295"/>
              <a:gd name="connsiteY0" fmla="*/ 64413 h 6627177"/>
              <a:gd name="connsiteX1" fmla="*/ 7152643 w 7171295"/>
              <a:gd name="connsiteY1" fmla="*/ 0 h 6627177"/>
              <a:gd name="connsiteX2" fmla="*/ 7171295 w 7171295"/>
              <a:gd name="connsiteY2" fmla="*/ 6627177 h 6627177"/>
              <a:gd name="connsiteX3" fmla="*/ 0 w 7171295"/>
              <a:gd name="connsiteY3" fmla="*/ 6623017 h 6627177"/>
              <a:gd name="connsiteX4" fmla="*/ 1522005 w 7171295"/>
              <a:gd name="connsiteY4" fmla="*/ 64413 h 6627177"/>
              <a:gd name="connsiteX0" fmla="*/ 1531216 w 7171295"/>
              <a:gd name="connsiteY0" fmla="*/ 13506 h 6627177"/>
              <a:gd name="connsiteX1" fmla="*/ 7152643 w 7171295"/>
              <a:gd name="connsiteY1" fmla="*/ 0 h 6627177"/>
              <a:gd name="connsiteX2" fmla="*/ 7171295 w 7171295"/>
              <a:gd name="connsiteY2" fmla="*/ 6627177 h 6627177"/>
              <a:gd name="connsiteX3" fmla="*/ 0 w 7171295"/>
              <a:gd name="connsiteY3" fmla="*/ 6623017 h 6627177"/>
              <a:gd name="connsiteX4" fmla="*/ 1531216 w 7171295"/>
              <a:gd name="connsiteY4" fmla="*/ 13506 h 6627177"/>
              <a:gd name="connsiteX0" fmla="*/ 1540427 w 7171295"/>
              <a:gd name="connsiteY0" fmla="*/ 0 h 6630640"/>
              <a:gd name="connsiteX1" fmla="*/ 7152643 w 7171295"/>
              <a:gd name="connsiteY1" fmla="*/ 3463 h 6630640"/>
              <a:gd name="connsiteX2" fmla="*/ 7171295 w 7171295"/>
              <a:gd name="connsiteY2" fmla="*/ 6630640 h 6630640"/>
              <a:gd name="connsiteX3" fmla="*/ 0 w 7171295"/>
              <a:gd name="connsiteY3" fmla="*/ 6626480 h 6630640"/>
              <a:gd name="connsiteX4" fmla="*/ 1540427 w 7171295"/>
              <a:gd name="connsiteY4" fmla="*/ 0 h 6630640"/>
              <a:gd name="connsiteX0" fmla="*/ 1540427 w 7171295"/>
              <a:gd name="connsiteY0" fmla="*/ 0 h 6630640"/>
              <a:gd name="connsiteX1" fmla="*/ 7148039 w 7171295"/>
              <a:gd name="connsiteY1" fmla="*/ 3463 h 6630640"/>
              <a:gd name="connsiteX2" fmla="*/ 7171295 w 7171295"/>
              <a:gd name="connsiteY2" fmla="*/ 6630640 h 6630640"/>
              <a:gd name="connsiteX3" fmla="*/ 0 w 7171295"/>
              <a:gd name="connsiteY3" fmla="*/ 6626480 h 6630640"/>
              <a:gd name="connsiteX4" fmla="*/ 1540427 w 7171295"/>
              <a:gd name="connsiteY4" fmla="*/ 0 h 6630640"/>
              <a:gd name="connsiteX0" fmla="*/ 1554243 w 7185111"/>
              <a:gd name="connsiteY0" fmla="*/ 0 h 6660418"/>
              <a:gd name="connsiteX1" fmla="*/ 7161855 w 7185111"/>
              <a:gd name="connsiteY1" fmla="*/ 3463 h 6660418"/>
              <a:gd name="connsiteX2" fmla="*/ 7185111 w 7185111"/>
              <a:gd name="connsiteY2" fmla="*/ 6630640 h 6660418"/>
              <a:gd name="connsiteX3" fmla="*/ 0 w 7185111"/>
              <a:gd name="connsiteY3" fmla="*/ 6660418 h 6660418"/>
              <a:gd name="connsiteX4" fmla="*/ 1554243 w 7185111"/>
              <a:gd name="connsiteY4" fmla="*/ 0 h 6660418"/>
              <a:gd name="connsiteX0" fmla="*/ 1545032 w 7175900"/>
              <a:gd name="connsiteY0" fmla="*/ 0 h 6660418"/>
              <a:gd name="connsiteX1" fmla="*/ 7152644 w 7175900"/>
              <a:gd name="connsiteY1" fmla="*/ 3463 h 6660418"/>
              <a:gd name="connsiteX2" fmla="*/ 7175900 w 7175900"/>
              <a:gd name="connsiteY2" fmla="*/ 6630640 h 6660418"/>
              <a:gd name="connsiteX3" fmla="*/ 0 w 7175900"/>
              <a:gd name="connsiteY3" fmla="*/ 6660418 h 6660418"/>
              <a:gd name="connsiteX4" fmla="*/ 1545032 w 7175900"/>
              <a:gd name="connsiteY4" fmla="*/ 0 h 6660418"/>
              <a:gd name="connsiteX0" fmla="*/ 1545032 w 7154465"/>
              <a:gd name="connsiteY0" fmla="*/ 0 h 6673062"/>
              <a:gd name="connsiteX1" fmla="*/ 7152644 w 7154465"/>
              <a:gd name="connsiteY1" fmla="*/ 3463 h 6673062"/>
              <a:gd name="connsiteX2" fmla="*/ 7152874 w 7154465"/>
              <a:gd name="connsiteY2" fmla="*/ 6673062 h 6673062"/>
              <a:gd name="connsiteX3" fmla="*/ 0 w 7154465"/>
              <a:gd name="connsiteY3" fmla="*/ 6660418 h 6673062"/>
              <a:gd name="connsiteX4" fmla="*/ 1545032 w 7154465"/>
              <a:gd name="connsiteY4" fmla="*/ 0 h 6673062"/>
              <a:gd name="connsiteX0" fmla="*/ 1545032 w 7153789"/>
              <a:gd name="connsiteY0" fmla="*/ 0 h 6681546"/>
              <a:gd name="connsiteX1" fmla="*/ 7152644 w 7153789"/>
              <a:gd name="connsiteY1" fmla="*/ 3463 h 6681546"/>
              <a:gd name="connsiteX2" fmla="*/ 7143664 w 7153789"/>
              <a:gd name="connsiteY2" fmla="*/ 6681546 h 6681546"/>
              <a:gd name="connsiteX3" fmla="*/ 0 w 7153789"/>
              <a:gd name="connsiteY3" fmla="*/ 6660418 h 6681546"/>
              <a:gd name="connsiteX4" fmla="*/ 1545032 w 7153789"/>
              <a:gd name="connsiteY4" fmla="*/ 0 h 6681546"/>
              <a:gd name="connsiteX0" fmla="*/ 1549638 w 7158395"/>
              <a:gd name="connsiteY0" fmla="*/ 0 h 6681546"/>
              <a:gd name="connsiteX1" fmla="*/ 7157250 w 7158395"/>
              <a:gd name="connsiteY1" fmla="*/ 3463 h 6681546"/>
              <a:gd name="connsiteX2" fmla="*/ 7148270 w 7158395"/>
              <a:gd name="connsiteY2" fmla="*/ 6681546 h 6681546"/>
              <a:gd name="connsiteX3" fmla="*/ 0 w 7158395"/>
              <a:gd name="connsiteY3" fmla="*/ 6668904 h 6681546"/>
              <a:gd name="connsiteX4" fmla="*/ 1549638 w 7158395"/>
              <a:gd name="connsiteY4" fmla="*/ 0 h 6681546"/>
              <a:gd name="connsiteX0" fmla="*/ 1558849 w 7167606"/>
              <a:gd name="connsiteY0" fmla="*/ 0 h 6681546"/>
              <a:gd name="connsiteX1" fmla="*/ 7166461 w 7167606"/>
              <a:gd name="connsiteY1" fmla="*/ 3463 h 6681546"/>
              <a:gd name="connsiteX2" fmla="*/ 7157481 w 7167606"/>
              <a:gd name="connsiteY2" fmla="*/ 6681546 h 6681546"/>
              <a:gd name="connsiteX3" fmla="*/ 0 w 7167606"/>
              <a:gd name="connsiteY3" fmla="*/ 6677390 h 6681546"/>
              <a:gd name="connsiteX4" fmla="*/ 1558849 w 7167606"/>
              <a:gd name="connsiteY4" fmla="*/ 0 h 6681546"/>
              <a:gd name="connsiteX0" fmla="*/ 1558861 w 7167618"/>
              <a:gd name="connsiteY0" fmla="*/ 0 h 6681546"/>
              <a:gd name="connsiteX1" fmla="*/ 7166473 w 7167618"/>
              <a:gd name="connsiteY1" fmla="*/ 3463 h 6681546"/>
              <a:gd name="connsiteX2" fmla="*/ 7157493 w 7167618"/>
              <a:gd name="connsiteY2" fmla="*/ 6681546 h 6681546"/>
              <a:gd name="connsiteX3" fmla="*/ 12 w 7167618"/>
              <a:gd name="connsiteY3" fmla="*/ 6677390 h 6681546"/>
              <a:gd name="connsiteX4" fmla="*/ 1558861 w 7167618"/>
              <a:gd name="connsiteY4" fmla="*/ 0 h 6681546"/>
              <a:gd name="connsiteX0" fmla="*/ 1558861 w 7167212"/>
              <a:gd name="connsiteY0" fmla="*/ 0 h 6681546"/>
              <a:gd name="connsiteX1" fmla="*/ 7166473 w 7167212"/>
              <a:gd name="connsiteY1" fmla="*/ 3463 h 6681546"/>
              <a:gd name="connsiteX2" fmla="*/ 7143678 w 7167212"/>
              <a:gd name="connsiteY2" fmla="*/ 6681546 h 6681546"/>
              <a:gd name="connsiteX3" fmla="*/ 12 w 7167212"/>
              <a:gd name="connsiteY3" fmla="*/ 6677390 h 6681546"/>
              <a:gd name="connsiteX4" fmla="*/ 1558861 w 7167212"/>
              <a:gd name="connsiteY4" fmla="*/ 0 h 6681546"/>
              <a:gd name="connsiteX0" fmla="*/ 1558861 w 7167212"/>
              <a:gd name="connsiteY0" fmla="*/ 0 h 6681546"/>
              <a:gd name="connsiteX1" fmla="*/ 7166473 w 7167212"/>
              <a:gd name="connsiteY1" fmla="*/ 3463 h 6681546"/>
              <a:gd name="connsiteX2" fmla="*/ 7143678 w 7167212"/>
              <a:gd name="connsiteY2" fmla="*/ 6681546 h 6681546"/>
              <a:gd name="connsiteX3" fmla="*/ 12 w 7167212"/>
              <a:gd name="connsiteY3" fmla="*/ 6677390 h 6681546"/>
              <a:gd name="connsiteX4" fmla="*/ 1558861 w 7167212"/>
              <a:gd name="connsiteY4" fmla="*/ 0 h 6681546"/>
              <a:gd name="connsiteX0" fmla="*/ 1558861 w 7167212"/>
              <a:gd name="connsiteY0" fmla="*/ 5 h 6681551"/>
              <a:gd name="connsiteX1" fmla="*/ 7166473 w 7167212"/>
              <a:gd name="connsiteY1" fmla="*/ 3468 h 6681551"/>
              <a:gd name="connsiteX2" fmla="*/ 7143678 w 7167212"/>
              <a:gd name="connsiteY2" fmla="*/ 6681551 h 6681551"/>
              <a:gd name="connsiteX3" fmla="*/ 12 w 7167212"/>
              <a:gd name="connsiteY3" fmla="*/ 6677395 h 6681551"/>
              <a:gd name="connsiteX4" fmla="*/ 1558861 w 7167212"/>
              <a:gd name="connsiteY4" fmla="*/ 5 h 6681551"/>
              <a:gd name="connsiteX0" fmla="*/ 1554256 w 7167212"/>
              <a:gd name="connsiteY0" fmla="*/ 5 h 6681551"/>
              <a:gd name="connsiteX1" fmla="*/ 7166473 w 7167212"/>
              <a:gd name="connsiteY1" fmla="*/ 3468 h 6681551"/>
              <a:gd name="connsiteX2" fmla="*/ 7143678 w 7167212"/>
              <a:gd name="connsiteY2" fmla="*/ 6681551 h 6681551"/>
              <a:gd name="connsiteX3" fmla="*/ 12 w 7167212"/>
              <a:gd name="connsiteY3" fmla="*/ 6677395 h 6681551"/>
              <a:gd name="connsiteX4" fmla="*/ 1554256 w 7167212"/>
              <a:gd name="connsiteY4" fmla="*/ 5 h 6681551"/>
              <a:gd name="connsiteX0" fmla="*/ 1549650 w 7167212"/>
              <a:gd name="connsiteY0" fmla="*/ 5 h 6681551"/>
              <a:gd name="connsiteX1" fmla="*/ 7166473 w 7167212"/>
              <a:gd name="connsiteY1" fmla="*/ 3468 h 6681551"/>
              <a:gd name="connsiteX2" fmla="*/ 7143678 w 7167212"/>
              <a:gd name="connsiteY2" fmla="*/ 6681551 h 6681551"/>
              <a:gd name="connsiteX3" fmla="*/ 12 w 7167212"/>
              <a:gd name="connsiteY3" fmla="*/ 6677395 h 6681551"/>
              <a:gd name="connsiteX4" fmla="*/ 1549650 w 7167212"/>
              <a:gd name="connsiteY4" fmla="*/ 5 h 6681551"/>
              <a:gd name="connsiteX0" fmla="*/ 1391955 w 7167212"/>
              <a:gd name="connsiteY0" fmla="*/ 7014 h 6678184"/>
              <a:gd name="connsiteX1" fmla="*/ 7166473 w 7167212"/>
              <a:gd name="connsiteY1" fmla="*/ 101 h 6678184"/>
              <a:gd name="connsiteX2" fmla="*/ 7143678 w 7167212"/>
              <a:gd name="connsiteY2" fmla="*/ 6678184 h 6678184"/>
              <a:gd name="connsiteX3" fmla="*/ 12 w 7167212"/>
              <a:gd name="connsiteY3" fmla="*/ 6674028 h 6678184"/>
              <a:gd name="connsiteX4" fmla="*/ 1391955 w 7167212"/>
              <a:gd name="connsiteY4" fmla="*/ 7014 h 6678184"/>
              <a:gd name="connsiteX0" fmla="*/ 1437012 w 7212269"/>
              <a:gd name="connsiteY0" fmla="*/ 7014 h 6678184"/>
              <a:gd name="connsiteX1" fmla="*/ 7211530 w 7212269"/>
              <a:gd name="connsiteY1" fmla="*/ 101 h 6678184"/>
              <a:gd name="connsiteX2" fmla="*/ 7188735 w 7212269"/>
              <a:gd name="connsiteY2" fmla="*/ 6678184 h 6678184"/>
              <a:gd name="connsiteX3" fmla="*/ 12 w 7212269"/>
              <a:gd name="connsiteY3" fmla="*/ 6674028 h 6678184"/>
              <a:gd name="connsiteX4" fmla="*/ 1437012 w 7212269"/>
              <a:gd name="connsiteY4" fmla="*/ 7014 h 6678184"/>
              <a:gd name="connsiteX0" fmla="*/ 1458504 w 7212269"/>
              <a:gd name="connsiteY0" fmla="*/ 7014 h 6678184"/>
              <a:gd name="connsiteX1" fmla="*/ 7211530 w 7212269"/>
              <a:gd name="connsiteY1" fmla="*/ 101 h 6678184"/>
              <a:gd name="connsiteX2" fmla="*/ 7188735 w 7212269"/>
              <a:gd name="connsiteY2" fmla="*/ 6678184 h 6678184"/>
              <a:gd name="connsiteX3" fmla="*/ 12 w 7212269"/>
              <a:gd name="connsiteY3" fmla="*/ 6674028 h 6678184"/>
              <a:gd name="connsiteX4" fmla="*/ 1458504 w 7212269"/>
              <a:gd name="connsiteY4" fmla="*/ 7014 h 6678184"/>
              <a:gd name="connsiteX0" fmla="*/ 1446224 w 7199989"/>
              <a:gd name="connsiteY0" fmla="*/ 7014 h 6678184"/>
              <a:gd name="connsiteX1" fmla="*/ 7199250 w 7199989"/>
              <a:gd name="connsiteY1" fmla="*/ 101 h 6678184"/>
              <a:gd name="connsiteX2" fmla="*/ 7176455 w 7199989"/>
              <a:gd name="connsiteY2" fmla="*/ 6678184 h 6678184"/>
              <a:gd name="connsiteX3" fmla="*/ 13 w 7199989"/>
              <a:gd name="connsiteY3" fmla="*/ 6674028 h 6678184"/>
              <a:gd name="connsiteX4" fmla="*/ 1446224 w 7199989"/>
              <a:gd name="connsiteY4" fmla="*/ 7014 h 6678184"/>
              <a:gd name="connsiteX0" fmla="*/ 1446247 w 7200012"/>
              <a:gd name="connsiteY0" fmla="*/ 7014 h 6678184"/>
              <a:gd name="connsiteX1" fmla="*/ 7199273 w 7200012"/>
              <a:gd name="connsiteY1" fmla="*/ 101 h 6678184"/>
              <a:gd name="connsiteX2" fmla="*/ 7176478 w 7200012"/>
              <a:gd name="connsiteY2" fmla="*/ 6678184 h 6678184"/>
              <a:gd name="connsiteX3" fmla="*/ 36 w 7200012"/>
              <a:gd name="connsiteY3" fmla="*/ 6674028 h 6678184"/>
              <a:gd name="connsiteX4" fmla="*/ 1446247 w 7200012"/>
              <a:gd name="connsiteY4" fmla="*/ 7014 h 6678184"/>
              <a:gd name="connsiteX0" fmla="*/ 1496934 w 7250699"/>
              <a:gd name="connsiteY0" fmla="*/ 7014 h 6678184"/>
              <a:gd name="connsiteX1" fmla="*/ 7249960 w 7250699"/>
              <a:gd name="connsiteY1" fmla="*/ 101 h 6678184"/>
              <a:gd name="connsiteX2" fmla="*/ 7227165 w 7250699"/>
              <a:gd name="connsiteY2" fmla="*/ 6678184 h 6678184"/>
              <a:gd name="connsiteX3" fmla="*/ 35 w 7250699"/>
              <a:gd name="connsiteY3" fmla="*/ 6674028 h 6678184"/>
              <a:gd name="connsiteX4" fmla="*/ 1496934 w 7250699"/>
              <a:gd name="connsiteY4" fmla="*/ 7014 h 6678184"/>
              <a:gd name="connsiteX0" fmla="*/ 1480039 w 7250699"/>
              <a:gd name="connsiteY0" fmla="*/ 3 h 6681549"/>
              <a:gd name="connsiteX1" fmla="*/ 7249960 w 7250699"/>
              <a:gd name="connsiteY1" fmla="*/ 3466 h 6681549"/>
              <a:gd name="connsiteX2" fmla="*/ 7227165 w 7250699"/>
              <a:gd name="connsiteY2" fmla="*/ 6681549 h 6681549"/>
              <a:gd name="connsiteX3" fmla="*/ 35 w 7250699"/>
              <a:gd name="connsiteY3" fmla="*/ 6677393 h 6681549"/>
              <a:gd name="connsiteX4" fmla="*/ 1480039 w 7250699"/>
              <a:gd name="connsiteY4" fmla="*/ 3 h 6681549"/>
              <a:gd name="connsiteX0" fmla="*/ 1451881 w 7222541"/>
              <a:gd name="connsiteY0" fmla="*/ 3 h 6681549"/>
              <a:gd name="connsiteX1" fmla="*/ 7221802 w 7222541"/>
              <a:gd name="connsiteY1" fmla="*/ 3466 h 6681549"/>
              <a:gd name="connsiteX2" fmla="*/ 7199007 w 7222541"/>
              <a:gd name="connsiteY2" fmla="*/ 6681549 h 6681549"/>
              <a:gd name="connsiteX3" fmla="*/ 37 w 7222541"/>
              <a:gd name="connsiteY3" fmla="*/ 6667015 h 6681549"/>
              <a:gd name="connsiteX4" fmla="*/ 1451881 w 7222541"/>
              <a:gd name="connsiteY4" fmla="*/ 3 h 6681549"/>
              <a:gd name="connsiteX0" fmla="*/ 23061 w 5793721"/>
              <a:gd name="connsiteY0" fmla="*/ 3 h 6684096"/>
              <a:gd name="connsiteX1" fmla="*/ 5792982 w 5793721"/>
              <a:gd name="connsiteY1" fmla="*/ 3466 h 6684096"/>
              <a:gd name="connsiteX2" fmla="*/ 5770187 w 5793721"/>
              <a:gd name="connsiteY2" fmla="*/ 6681549 h 6684096"/>
              <a:gd name="connsiteX3" fmla="*/ 1308 w 5793721"/>
              <a:gd name="connsiteY3" fmla="*/ 6681418 h 6684096"/>
              <a:gd name="connsiteX4" fmla="*/ 23061 w 5793721"/>
              <a:gd name="connsiteY4" fmla="*/ 3 h 6684096"/>
              <a:gd name="connsiteX0" fmla="*/ 23061 w 5792997"/>
              <a:gd name="connsiteY0" fmla="*/ 3 h 6695951"/>
              <a:gd name="connsiteX1" fmla="*/ 5792982 w 5792997"/>
              <a:gd name="connsiteY1" fmla="*/ 3466 h 6695951"/>
              <a:gd name="connsiteX2" fmla="*/ 3768058 w 5792997"/>
              <a:gd name="connsiteY2" fmla="*/ 6695951 h 6695951"/>
              <a:gd name="connsiteX3" fmla="*/ 1308 w 5792997"/>
              <a:gd name="connsiteY3" fmla="*/ 6681418 h 6695951"/>
              <a:gd name="connsiteX4" fmla="*/ 23061 w 5792997"/>
              <a:gd name="connsiteY4" fmla="*/ 3 h 6695951"/>
              <a:gd name="connsiteX0" fmla="*/ 23061 w 5792981"/>
              <a:gd name="connsiteY0" fmla="*/ 3 h 6695951"/>
              <a:gd name="connsiteX1" fmla="*/ 5792982 w 5792981"/>
              <a:gd name="connsiteY1" fmla="*/ 3466 h 6695951"/>
              <a:gd name="connsiteX2" fmla="*/ 3768058 w 5792981"/>
              <a:gd name="connsiteY2" fmla="*/ 6695951 h 6695951"/>
              <a:gd name="connsiteX3" fmla="*/ 1308 w 5792981"/>
              <a:gd name="connsiteY3" fmla="*/ 6681418 h 6695951"/>
              <a:gd name="connsiteX4" fmla="*/ 23061 w 5792981"/>
              <a:gd name="connsiteY4" fmla="*/ 3 h 6695951"/>
              <a:gd name="connsiteX0" fmla="*/ 23061 w 5792983"/>
              <a:gd name="connsiteY0" fmla="*/ 3 h 6695951"/>
              <a:gd name="connsiteX1" fmla="*/ 5792982 w 5792983"/>
              <a:gd name="connsiteY1" fmla="*/ 3466 h 6695951"/>
              <a:gd name="connsiteX2" fmla="*/ 3716984 w 5792983"/>
              <a:gd name="connsiteY2" fmla="*/ 6695951 h 6695951"/>
              <a:gd name="connsiteX3" fmla="*/ 1308 w 5792983"/>
              <a:gd name="connsiteY3" fmla="*/ 6681418 h 6695951"/>
              <a:gd name="connsiteX4" fmla="*/ 23061 w 5792983"/>
              <a:gd name="connsiteY4" fmla="*/ 3 h 6695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92983" h="6695951">
                <a:moveTo>
                  <a:pt x="23061" y="3"/>
                </a:moveTo>
                <a:cubicBezTo>
                  <a:pt x="17893" y="1157"/>
                  <a:pt x="3923778" y="2312"/>
                  <a:pt x="5792982" y="3466"/>
                </a:cubicBezTo>
                <a:lnTo>
                  <a:pt x="3716984" y="6695951"/>
                </a:lnTo>
                <a:cubicBezTo>
                  <a:pt x="3716453" y="6691380"/>
                  <a:pt x="-9679" y="6689244"/>
                  <a:pt x="1308" y="6681418"/>
                </a:cubicBezTo>
                <a:cubicBezTo>
                  <a:pt x="-7155" y="6701196"/>
                  <a:pt x="28454" y="-5634"/>
                  <a:pt x="23061" y="3"/>
                </a:cubicBezTo>
                <a:close/>
              </a:path>
            </a:pathLst>
          </a:custGeom>
        </p:spPr>
        <p:txBody>
          <a:bodyPr tIns="1188000" anchor="t" anchorCtr="0">
            <a:normAutofit/>
          </a:bodyPr>
          <a:lstStyle>
            <a:lvl1pPr marL="0" indent="0" algn="ctr" rtl="0">
              <a:buNone/>
              <a:defRPr sz="1600">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icon to add picture</a:t>
            </a:r>
            <a:endParaRPr lang="en-AU" dirty="0"/>
          </a:p>
        </p:txBody>
      </p:sp>
      <p:sp>
        <p:nvSpPr>
          <p:cNvPr id="10" name="Text Placeholder 9"/>
          <p:cNvSpPr>
            <a:spLocks noGrp="1"/>
          </p:cNvSpPr>
          <p:nvPr>
            <p:ph type="body" sz="quarter" idx="15"/>
          </p:nvPr>
        </p:nvSpPr>
        <p:spPr>
          <a:xfrm>
            <a:off x="3635897" y="1343696"/>
            <a:ext cx="5184576" cy="5037632"/>
          </a:xfrm>
        </p:spPr>
        <p:txBody>
          <a:bodyPr>
            <a:normAutofit/>
          </a:bodyPr>
          <a:lstStyle>
            <a:lvl1pPr marL="0" indent="0" rtl="0">
              <a:buNone/>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1pPr>
            <a:lvl2pPr marL="360363" indent="-360363" rtl="0">
              <a:buClr>
                <a:schemeClr val="bg1"/>
              </a:buClr>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2pPr>
            <a:lvl3pPr marL="715963" indent="-355600" rtl="0">
              <a:buClr>
                <a:schemeClr val="bg1"/>
              </a:buClr>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3pPr>
            <a:lvl4pPr marL="1077913" indent="-361950" rtl="0">
              <a:buClr>
                <a:schemeClr val="bg1"/>
              </a:buClr>
              <a:buSzPct val="90000"/>
              <a:buFont typeface="Arial" panose="020B0604020202020204" pitchFamily="34" charset="0"/>
              <a:buChar char="•"/>
              <a:defRPr sz="2000">
                <a:solidFill>
                  <a:schemeClr val="bg1"/>
                </a:solidFill>
                <a:latin typeface="Segoe UI" panose="020B0502040204020203" pitchFamily="34" charset="0"/>
                <a:ea typeface="Segoe UI" panose="020B0502040204020203" pitchFamily="34" charset="0"/>
                <a:cs typeface="Segoe UI" panose="020B0502040204020203" pitchFamily="34" charset="0"/>
              </a:defRPr>
            </a:lvl4pPr>
            <a:lvl5pPr marL="1438275" indent="-360363">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 name="Slide Number Placeholder 2"/>
          <p:cNvSpPr>
            <a:spLocks noGrp="1"/>
          </p:cNvSpPr>
          <p:nvPr>
            <p:ph type="sldNum" sz="quarter" idx="16"/>
          </p:nvPr>
        </p:nvSpPr>
        <p:spPr/>
        <p:txBody>
          <a:bodyPr/>
          <a:lstStyle>
            <a:lvl1pPr rtl="0">
              <a:defRPr>
                <a:solidFill>
                  <a:schemeClr val="bg1"/>
                </a:solidFill>
              </a:defRPr>
            </a:lvl1pPr>
          </a:lstStyle>
          <a:p>
            <a:r>
              <a:rPr lang="en-AU" smtClean="0">
                <a:solidFill>
                  <a:srgbClr val="FFFFFF"/>
                </a:solidFill>
              </a:rPr>
              <a:t> Advisian  / </a:t>
            </a:r>
            <a:fld id="{CFD780AD-5876-4BCA-80DC-E96648A7269F}"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83668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_Advisian title &amp; text 2 column">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02593" y="3019425"/>
            <a:ext cx="8136904" cy="807306"/>
          </a:xfrm>
          <a:prstGeom prst="rect">
            <a:avLst/>
          </a:prstGeom>
        </p:spPr>
        <p:txBody>
          <a:bodyPr vert="horz" lIns="0" tIns="0" rIns="0" bIns="0" rtlCol="0" anchor="ctr" anchorCtr="0">
            <a:normAutofit/>
          </a:bodyPr>
          <a:lstStyle>
            <a:lvl1pPr algn="ct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sp>
        <p:nvSpPr>
          <p:cNvPr id="2" name="Slide Number Placeholder 1"/>
          <p:cNvSpPr>
            <a:spLocks noGrp="1"/>
          </p:cNvSpPr>
          <p:nvPr>
            <p:ph type="sldNum" sz="quarter" idx="12"/>
          </p:nvPr>
        </p:nvSpPr>
        <p:spPr/>
        <p:txBody>
          <a:bodyPr/>
          <a:lstStyle>
            <a:lvl1pPr rtl="0">
              <a:defRPr>
                <a:solidFill>
                  <a:schemeClr val="bg1"/>
                </a:solidFill>
              </a:defRPr>
            </a:lvl1pPr>
          </a:lstStyle>
          <a:p>
            <a:r>
              <a:rPr lang="en-AU" smtClean="0">
                <a:solidFill>
                  <a:srgbClr val="FFFFFF"/>
                </a:solidFill>
              </a:rPr>
              <a:t> Advisian  / </a:t>
            </a:r>
            <a:fld id="{CFD780AD-5876-4BCA-80DC-E96648A7269F}"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79480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Advisian charcoal background">
    <p:bg>
      <p:bgPr>
        <a:solidFill>
          <a:srgbClr val="172934"/>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val="0"/>
              </a:ext>
            </a:extLst>
          </a:blip>
          <a:srcRect t="11949" r="24737"/>
          <a:stretch/>
        </p:blipFill>
        <p:spPr>
          <a:xfrm>
            <a:off x="3491880" y="0"/>
            <a:ext cx="5652120" cy="6038528"/>
          </a:xfrm>
          <a:prstGeom prst="rect">
            <a:avLst/>
          </a:prstGeom>
        </p:spPr>
      </p:pic>
      <p:sp>
        <p:nvSpPr>
          <p:cNvPr id="6" name="Title 5"/>
          <p:cNvSpPr>
            <a:spLocks noGrp="1"/>
          </p:cNvSpPr>
          <p:nvPr>
            <p:ph type="title"/>
          </p:nvPr>
        </p:nvSpPr>
        <p:spPr>
          <a:xfrm>
            <a:off x="684213" y="846138"/>
            <a:ext cx="5183931" cy="5247158"/>
          </a:xfrm>
        </p:spPr>
        <p:txBody>
          <a:bodyPr anchor="ct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sp>
        <p:nvSpPr>
          <p:cNvPr id="2" name="Slide Number Placeholder 1"/>
          <p:cNvSpPr>
            <a:spLocks noGrp="1"/>
          </p:cNvSpPr>
          <p:nvPr>
            <p:ph type="sldNum" sz="quarter" idx="10"/>
          </p:nvPr>
        </p:nvSpPr>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3735290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Advisian gold background">
    <p:bg>
      <p:bgPr>
        <a:solidFill>
          <a:srgbClr val="85714D"/>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684213" y="846138"/>
            <a:ext cx="5183931" cy="5247158"/>
          </a:xfrm>
        </p:spPr>
        <p:txBody>
          <a:bodyPr anchor="ct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t="11949" r="24737"/>
          <a:stretch/>
        </p:blipFill>
        <p:spPr>
          <a:xfrm>
            <a:off x="3491880" y="0"/>
            <a:ext cx="5652120" cy="6038528"/>
          </a:xfrm>
          <a:prstGeom prst="rect">
            <a:avLst/>
          </a:prstGeom>
        </p:spPr>
      </p:pic>
      <p:sp>
        <p:nvSpPr>
          <p:cNvPr id="2" name="Slide Number Placeholder 1"/>
          <p:cNvSpPr>
            <a:spLocks noGrp="1"/>
          </p:cNvSpPr>
          <p:nvPr>
            <p:ph type="sldNum" sz="quarter" idx="10"/>
          </p:nvPr>
        </p:nvSpPr>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2743284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no image light - client logo">
    <p:spTree>
      <p:nvGrpSpPr>
        <p:cNvPr id="1" name=""/>
        <p:cNvGrpSpPr/>
        <p:nvPr/>
      </p:nvGrpSpPr>
      <p:grpSpPr>
        <a:xfrm>
          <a:off x="0" y="0"/>
          <a:ext cx="0" cy="0"/>
          <a:chOff x="0" y="0"/>
          <a:chExt cx="0" cy="0"/>
        </a:xfrm>
      </p:grpSpPr>
      <p:sp>
        <p:nvSpPr>
          <p:cNvPr id="28" name="Text Placeholder 26"/>
          <p:cNvSpPr>
            <a:spLocks noGrp="1"/>
          </p:cNvSpPr>
          <p:nvPr>
            <p:ph type="body" sz="quarter" idx="11"/>
          </p:nvPr>
        </p:nvSpPr>
        <p:spPr>
          <a:xfrm>
            <a:off x="600077" y="4241800"/>
            <a:ext cx="7964486" cy="313267"/>
          </a:xfrm>
          <a:prstGeom prst="rect">
            <a:avLst/>
          </a:prstGeom>
        </p:spPr>
        <p:txBody>
          <a:bodyPr lIns="0" tIns="0" rIns="0" bIns="0">
            <a:noAutofit/>
          </a:bodyPr>
          <a:lstStyle>
            <a:lvl1pPr>
              <a:spcBef>
                <a:spcPts val="0"/>
              </a:spcBef>
              <a:spcAft>
                <a:spcPts val="0"/>
              </a:spcAft>
              <a:defRPr sz="1000">
                <a:solidFill>
                  <a:schemeClr val="tx1"/>
                </a:solidFill>
              </a:defRPr>
            </a:lvl1pPr>
          </a:lstStyle>
          <a:p>
            <a:pPr lvl="0"/>
            <a:r>
              <a:rPr lang="en-US" smtClean="0"/>
              <a:t>Click to edit Master text styles</a:t>
            </a:r>
          </a:p>
        </p:txBody>
      </p:sp>
      <p:sp>
        <p:nvSpPr>
          <p:cNvPr id="29" name="Title 28"/>
          <p:cNvSpPr>
            <a:spLocks noGrp="1"/>
          </p:cNvSpPr>
          <p:nvPr>
            <p:ph type="title"/>
          </p:nvPr>
        </p:nvSpPr>
        <p:spPr>
          <a:xfrm>
            <a:off x="600077" y="1845735"/>
            <a:ext cx="7964486" cy="1439333"/>
          </a:xfrm>
        </p:spPr>
        <p:txBody>
          <a:bodyPr>
            <a:noAutofit/>
          </a:bodyPr>
          <a:lstStyle>
            <a:lvl1pPr>
              <a:lnSpc>
                <a:spcPts val="3600"/>
              </a:lnSpc>
              <a:defRPr sz="3600">
                <a:solidFill>
                  <a:schemeClr val="tx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600077" y="3471335"/>
            <a:ext cx="7964486" cy="601133"/>
          </a:xfrm>
          <a:prstGeom prst="rect">
            <a:avLst/>
          </a:prstGeom>
        </p:spPr>
        <p:txBody>
          <a:bodyPr lIns="0" tIns="0" rIns="0" bIns="0">
            <a:noAutofit/>
          </a:bodyPr>
          <a:lstStyle>
            <a:lvl1pPr>
              <a:lnSpc>
                <a:spcPts val="1700"/>
              </a:lnSpc>
              <a:spcBef>
                <a:spcPts val="0"/>
              </a:spcBef>
              <a:spcAft>
                <a:spcPts val="0"/>
              </a:spcAft>
              <a:defRPr>
                <a:solidFill>
                  <a:schemeClr val="tx1"/>
                </a:solidFill>
              </a:defRPr>
            </a:lvl1pPr>
          </a:lstStyle>
          <a:p>
            <a:pPr lvl="0"/>
            <a:r>
              <a:rPr lang="en-US" smtClean="0"/>
              <a:t>Click to edit Master text styles</a:t>
            </a:r>
          </a:p>
        </p:txBody>
      </p:sp>
      <p:sp>
        <p:nvSpPr>
          <p:cNvPr id="8" name="Parallelogram 7"/>
          <p:cNvSpPr/>
          <p:nvPr userDrawn="1"/>
        </p:nvSpPr>
        <p:spPr>
          <a:xfrm>
            <a:off x="593726" y="1364891"/>
            <a:ext cx="720000" cy="60959"/>
          </a:xfrm>
          <a:prstGeom prst="parallelogram">
            <a:avLst>
              <a:gd name="adj" fmla="val 37993"/>
            </a:avLst>
          </a:pr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Picture Placeholder 3"/>
          <p:cNvSpPr>
            <a:spLocks noGrp="1"/>
          </p:cNvSpPr>
          <p:nvPr>
            <p:ph type="pic" sz="quarter" idx="16" hasCustomPrompt="1"/>
          </p:nvPr>
        </p:nvSpPr>
        <p:spPr>
          <a:xfrm>
            <a:off x="7170515" y="5289208"/>
            <a:ext cx="1413098" cy="459281"/>
          </a:xfrm>
        </p:spPr>
        <p:txBody>
          <a:bodyPr/>
          <a:lstStyle>
            <a:lvl1pPr algn="ctr">
              <a:defRPr sz="800" b="1"/>
            </a:lvl1pPr>
          </a:lstStyle>
          <a:p>
            <a:r>
              <a:rPr lang="en-AU" dirty="0" smtClean="0"/>
              <a:t>Client logo</a:t>
            </a:r>
            <a:endParaRPr lang="en-US" dirty="0"/>
          </a:p>
        </p:txBody>
      </p:sp>
      <p:sp>
        <p:nvSpPr>
          <p:cNvPr id="15" name="Date Placeholder 3"/>
          <p:cNvSpPr txBox="1">
            <a:spLocks/>
          </p:cNvSpPr>
          <p:nvPr userDrawn="1"/>
        </p:nvSpPr>
        <p:spPr>
          <a:xfrm>
            <a:off x="607174"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www.</a:t>
            </a:r>
            <a:r>
              <a:rPr lang="en-AU" sz="900" b="1"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advisian</a:t>
            </a:r>
            <a:r>
              <a:rPr lang="en-AU" sz="9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.com</a:t>
            </a:r>
            <a:endParaRPr lang="en-AU" sz="900" dirty="0">
              <a:solidFill>
                <a:schemeClr val="tx1"/>
              </a:solidFill>
              <a:latin typeface="Segoe UI" panose="020B0502040204020203" pitchFamily="34" charset="0"/>
              <a:ea typeface="Segoe UI" panose="020B0502040204020203" pitchFamily="34" charset="0"/>
              <a:cs typeface="Segoe UI" panose="020B0502040204020203"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5526" y="5282894"/>
            <a:ext cx="1227613" cy="423269"/>
          </a:xfrm>
          <a:prstGeom prst="rect">
            <a:avLst/>
          </a:prstGeom>
          <a:noFill/>
          <a:ln>
            <a:noFill/>
          </a:ln>
        </p:spPr>
      </p:pic>
    </p:spTree>
    <p:extLst>
      <p:ext uri="{BB962C8B-B14F-4D97-AF65-F5344CB8AC3E}">
        <p14:creationId xmlns:p14="http://schemas.microsoft.com/office/powerpoint/2010/main" val="1882015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Advisian blue background">
    <p:bg>
      <p:bgPr>
        <a:solidFill>
          <a:schemeClr val="accent1"/>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684213" y="846138"/>
            <a:ext cx="5183931" cy="5247158"/>
          </a:xfrm>
        </p:spPr>
        <p:txBody>
          <a:bodyPr anchor="ct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t="11949" r="24737"/>
          <a:stretch/>
        </p:blipFill>
        <p:spPr>
          <a:xfrm>
            <a:off x="3491880" y="0"/>
            <a:ext cx="5652120" cy="6038528"/>
          </a:xfrm>
          <a:prstGeom prst="rect">
            <a:avLst/>
          </a:prstGeom>
        </p:spPr>
      </p:pic>
      <p:sp>
        <p:nvSpPr>
          <p:cNvPr id="2" name="Slide Number Placeholder 1"/>
          <p:cNvSpPr>
            <a:spLocks noGrp="1"/>
          </p:cNvSpPr>
          <p:nvPr>
            <p:ph type="sldNum" sz="quarter" idx="10"/>
          </p:nvPr>
        </p:nvSpPr>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
        <p:nvSpPr>
          <p:cNvPr id="7" name="TextBox 6"/>
          <p:cNvSpPr txBox="1"/>
          <p:nvPr userDrawn="1"/>
        </p:nvSpPr>
        <p:spPr>
          <a:xfrm>
            <a:off x="9252585" y="0"/>
            <a:ext cx="2787015" cy="900246"/>
          </a:xfrm>
          <a:prstGeom prst="rect">
            <a:avLst/>
          </a:prstGeom>
          <a:solidFill>
            <a:schemeClr val="accent2"/>
          </a:solidFill>
        </p:spPr>
        <p:txBody>
          <a:bodyPr wrap="square" rtlCol="0">
            <a:spAutoFit/>
          </a:bodyPr>
          <a:lstStyle/>
          <a:p>
            <a:r>
              <a:rPr lang="en-AU" sz="1200" b="1" dirty="0" smtClean="0">
                <a:solidFill>
                  <a:srgbClr val="FFFFFF"/>
                </a:solidFill>
              </a:rPr>
              <a:t>TIP! </a:t>
            </a:r>
          </a:p>
          <a:p>
            <a:endParaRPr lang="en-AU" sz="1050" b="1" dirty="0" smtClean="0">
              <a:solidFill>
                <a:srgbClr val="FFFFFF"/>
              </a:solidFill>
            </a:endParaRPr>
          </a:p>
          <a:p>
            <a:r>
              <a:rPr lang="en-AU" sz="1000" b="1" dirty="0" smtClean="0">
                <a:solidFill>
                  <a:srgbClr val="00AEEF"/>
                </a:solidFill>
              </a:rPr>
              <a:t>RIGHT CLICK </a:t>
            </a:r>
            <a:r>
              <a:rPr lang="en-AU" sz="1000" dirty="0" smtClean="0">
                <a:solidFill>
                  <a:srgbClr val="FFFFFF"/>
                </a:solidFill>
              </a:rPr>
              <a:t>on the preview slide on the left hand side of your screen, and go to </a:t>
            </a:r>
            <a:r>
              <a:rPr lang="en-AU" sz="1000" b="1" dirty="0" smtClean="0">
                <a:solidFill>
                  <a:srgbClr val="00AEEF"/>
                </a:solidFill>
              </a:rPr>
              <a:t>LAYOUT</a:t>
            </a:r>
            <a:r>
              <a:rPr lang="en-AU" sz="1000" dirty="0" smtClean="0">
                <a:solidFill>
                  <a:srgbClr val="FFFFFF"/>
                </a:solidFill>
              </a:rPr>
              <a:t> to reveal more colour options and layouts. </a:t>
            </a:r>
          </a:p>
        </p:txBody>
      </p:sp>
    </p:spTree>
    <p:extLst>
      <p:ext uri="{BB962C8B-B14F-4D97-AF65-F5344CB8AC3E}">
        <p14:creationId xmlns:p14="http://schemas.microsoft.com/office/powerpoint/2010/main" val="126570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Advisian pink background">
    <p:bg>
      <p:bgPr>
        <a:solidFill>
          <a:schemeClr val="accent2"/>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684213" y="846138"/>
            <a:ext cx="5183931" cy="5247158"/>
          </a:xfrm>
        </p:spPr>
        <p:txBody>
          <a:bodyPr anchor="ct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t="11949" r="24737"/>
          <a:stretch/>
        </p:blipFill>
        <p:spPr>
          <a:xfrm>
            <a:off x="3491880" y="0"/>
            <a:ext cx="5652120" cy="6038528"/>
          </a:xfrm>
          <a:prstGeom prst="rect">
            <a:avLst/>
          </a:prstGeom>
        </p:spPr>
      </p:pic>
      <p:sp>
        <p:nvSpPr>
          <p:cNvPr id="2" name="Slide Number Placeholder 1"/>
          <p:cNvSpPr>
            <a:spLocks noGrp="1"/>
          </p:cNvSpPr>
          <p:nvPr>
            <p:ph type="sldNum" sz="quarter" idx="10"/>
          </p:nvPr>
        </p:nvSpPr>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3702347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Advisian light blue background">
    <p:bg>
      <p:bgPr>
        <a:solidFill>
          <a:srgbClr val="00AEEF"/>
        </a:solidFill>
        <a:effectLst/>
      </p:bgPr>
    </p:bg>
    <p:spTree>
      <p:nvGrpSpPr>
        <p:cNvPr id="1" name=""/>
        <p:cNvGrpSpPr/>
        <p:nvPr/>
      </p:nvGrpSpPr>
      <p:grpSpPr>
        <a:xfrm>
          <a:off x="0" y="0"/>
          <a:ext cx="0" cy="0"/>
          <a:chOff x="0" y="0"/>
          <a:chExt cx="0" cy="0"/>
        </a:xfrm>
      </p:grpSpPr>
      <p:sp>
        <p:nvSpPr>
          <p:cNvPr id="4" name="Title 5"/>
          <p:cNvSpPr>
            <a:spLocks noGrp="1"/>
          </p:cNvSpPr>
          <p:nvPr>
            <p:ph type="title"/>
          </p:nvPr>
        </p:nvSpPr>
        <p:spPr>
          <a:xfrm>
            <a:off x="684213" y="846138"/>
            <a:ext cx="5183931" cy="5247158"/>
          </a:xfrm>
        </p:spPr>
        <p:txBody>
          <a:bodyPr anchor="ct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t="11949" r="24737"/>
          <a:stretch/>
        </p:blipFill>
        <p:spPr>
          <a:xfrm>
            <a:off x="3491880" y="0"/>
            <a:ext cx="5652120" cy="6038528"/>
          </a:xfrm>
          <a:prstGeom prst="rect">
            <a:avLst/>
          </a:prstGeom>
        </p:spPr>
      </p:pic>
      <p:sp>
        <p:nvSpPr>
          <p:cNvPr id="6" name="Slide Number Placeholder 1"/>
          <p:cNvSpPr>
            <a:spLocks noGrp="1"/>
          </p:cNvSpPr>
          <p:nvPr>
            <p:ph type="sldNum" sz="quarter" idx="10"/>
          </p:nvPr>
        </p:nvSpPr>
        <p:spPr>
          <a:xfrm>
            <a:off x="7308304" y="6525344"/>
            <a:ext cx="1512168" cy="196131"/>
          </a:xfrm>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3221548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Advisian Charcoal background 2">
    <p:bg>
      <p:bgPr>
        <a:solidFill>
          <a:srgbClr val="172934"/>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val="0"/>
              </a:ext>
            </a:extLst>
          </a:blip>
          <a:srcRect t="12201" r="43635"/>
          <a:stretch/>
        </p:blipFill>
        <p:spPr>
          <a:xfrm>
            <a:off x="4911060" y="0"/>
            <a:ext cx="4232940" cy="6021288"/>
          </a:xfrm>
          <a:prstGeom prst="rect">
            <a:avLst/>
          </a:prstGeom>
        </p:spPr>
      </p:pic>
      <p:sp>
        <p:nvSpPr>
          <p:cNvPr id="6" name="Title 5"/>
          <p:cNvSpPr>
            <a:spLocks noGrp="1"/>
          </p:cNvSpPr>
          <p:nvPr>
            <p:ph type="title"/>
          </p:nvPr>
        </p:nvSpPr>
        <p:spPr>
          <a:xfrm>
            <a:off x="684213" y="846138"/>
            <a:ext cx="4175819" cy="5247158"/>
          </a:xfrm>
        </p:spPr>
        <p:txBody>
          <a:bodyPr anchor="ct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sp>
        <p:nvSpPr>
          <p:cNvPr id="2" name="Slide Number Placeholder 1"/>
          <p:cNvSpPr>
            <a:spLocks noGrp="1"/>
          </p:cNvSpPr>
          <p:nvPr>
            <p:ph type="sldNum" sz="quarter" idx="10"/>
          </p:nvPr>
        </p:nvSpPr>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3980477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Advisian gold background 2">
    <p:bg>
      <p:bgPr>
        <a:solidFill>
          <a:srgbClr val="85714D"/>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684213" y="846138"/>
            <a:ext cx="4175819" cy="5247158"/>
          </a:xfrm>
        </p:spPr>
        <p:txBody>
          <a:bodyPr anchor="ctr"/>
          <a:lstStyle>
            <a:lvl1pPr>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t="12201" r="43635"/>
          <a:stretch/>
        </p:blipFill>
        <p:spPr>
          <a:xfrm>
            <a:off x="4911060" y="0"/>
            <a:ext cx="4232940" cy="6021288"/>
          </a:xfrm>
          <a:prstGeom prst="rect">
            <a:avLst/>
          </a:prstGeom>
        </p:spPr>
      </p:pic>
      <p:sp>
        <p:nvSpPr>
          <p:cNvPr id="2" name="Slide Number Placeholder 1"/>
          <p:cNvSpPr>
            <a:spLocks noGrp="1"/>
          </p:cNvSpPr>
          <p:nvPr>
            <p:ph type="sldNum" sz="quarter" idx="10"/>
          </p:nvPr>
        </p:nvSpPr>
        <p:spPr/>
        <p:txBody>
          <a:bodyPr/>
          <a:lstStyle>
            <a:lvl1pP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1790536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Advisian blue background 2">
    <p:bg>
      <p:bgPr>
        <a:solidFill>
          <a:schemeClr val="accent1"/>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684214" y="846138"/>
            <a:ext cx="4176000" cy="5247158"/>
          </a:xfrm>
        </p:spPr>
        <p:txBody>
          <a:bodyPr anchor="ct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t="12201" r="43635"/>
          <a:stretch/>
        </p:blipFill>
        <p:spPr>
          <a:xfrm>
            <a:off x="4911060" y="0"/>
            <a:ext cx="4232940" cy="6021288"/>
          </a:xfrm>
          <a:prstGeom prst="rect">
            <a:avLst/>
          </a:prstGeom>
        </p:spPr>
      </p:pic>
      <p:sp>
        <p:nvSpPr>
          <p:cNvPr id="2" name="Slide Number Placeholder 1"/>
          <p:cNvSpPr>
            <a:spLocks noGrp="1"/>
          </p:cNvSpPr>
          <p:nvPr>
            <p:ph type="sldNum" sz="quarter" idx="10"/>
          </p:nvPr>
        </p:nvSpPr>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
        <p:nvSpPr>
          <p:cNvPr id="7" name="TextBox 6"/>
          <p:cNvSpPr txBox="1"/>
          <p:nvPr userDrawn="1"/>
        </p:nvSpPr>
        <p:spPr>
          <a:xfrm>
            <a:off x="9252585" y="0"/>
            <a:ext cx="2787015" cy="900246"/>
          </a:xfrm>
          <a:prstGeom prst="rect">
            <a:avLst/>
          </a:prstGeom>
          <a:solidFill>
            <a:schemeClr val="accent2"/>
          </a:solidFill>
        </p:spPr>
        <p:txBody>
          <a:bodyPr wrap="square" rtlCol="0">
            <a:spAutoFit/>
          </a:bodyPr>
          <a:lstStyle/>
          <a:p>
            <a:r>
              <a:rPr lang="en-AU" sz="1200" b="1" dirty="0" smtClean="0">
                <a:solidFill>
                  <a:srgbClr val="FFFFFF"/>
                </a:solidFill>
              </a:rPr>
              <a:t>TIP! </a:t>
            </a:r>
          </a:p>
          <a:p>
            <a:endParaRPr lang="en-AU" sz="1050" b="1" dirty="0" smtClean="0">
              <a:solidFill>
                <a:srgbClr val="FFFFFF"/>
              </a:solidFill>
            </a:endParaRPr>
          </a:p>
          <a:p>
            <a:r>
              <a:rPr lang="en-AU" sz="1000" b="1" dirty="0" smtClean="0">
                <a:solidFill>
                  <a:srgbClr val="00AEEF"/>
                </a:solidFill>
              </a:rPr>
              <a:t>RIGHT CLICK </a:t>
            </a:r>
            <a:r>
              <a:rPr lang="en-AU" sz="1000" dirty="0" smtClean="0">
                <a:solidFill>
                  <a:srgbClr val="FFFFFF"/>
                </a:solidFill>
              </a:rPr>
              <a:t>on the preview slide on the left hand side of your screen, and go to </a:t>
            </a:r>
            <a:r>
              <a:rPr lang="en-AU" sz="1000" b="1" dirty="0" smtClean="0">
                <a:solidFill>
                  <a:srgbClr val="00AEEF"/>
                </a:solidFill>
              </a:rPr>
              <a:t>LAYOUT</a:t>
            </a:r>
            <a:r>
              <a:rPr lang="en-AU" sz="1000" dirty="0" smtClean="0">
                <a:solidFill>
                  <a:srgbClr val="FFFFFF"/>
                </a:solidFill>
              </a:rPr>
              <a:t> to reveal more colour options and layouts. </a:t>
            </a:r>
          </a:p>
        </p:txBody>
      </p:sp>
    </p:spTree>
    <p:extLst>
      <p:ext uri="{BB962C8B-B14F-4D97-AF65-F5344CB8AC3E}">
        <p14:creationId xmlns:p14="http://schemas.microsoft.com/office/powerpoint/2010/main" val="1840275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Advisian pink background 2">
    <p:bg>
      <p:bgPr>
        <a:solidFill>
          <a:schemeClr val="accent2"/>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684213" y="846138"/>
            <a:ext cx="4175819" cy="5247158"/>
          </a:xfrm>
        </p:spPr>
        <p:txBody>
          <a:bodyPr anchor="ct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t="12201" r="43635"/>
          <a:stretch/>
        </p:blipFill>
        <p:spPr>
          <a:xfrm>
            <a:off x="4911060" y="0"/>
            <a:ext cx="4232940" cy="6021288"/>
          </a:xfrm>
          <a:prstGeom prst="rect">
            <a:avLst/>
          </a:prstGeom>
        </p:spPr>
      </p:pic>
      <p:sp>
        <p:nvSpPr>
          <p:cNvPr id="2" name="Slide Number Placeholder 1"/>
          <p:cNvSpPr>
            <a:spLocks noGrp="1"/>
          </p:cNvSpPr>
          <p:nvPr>
            <p:ph type="sldNum" sz="quarter" idx="10"/>
          </p:nvPr>
        </p:nvSpPr>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1014093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Advisian light blue background 2">
    <p:bg>
      <p:bgPr>
        <a:solidFill>
          <a:srgbClr val="00AEEF"/>
        </a:solidFill>
        <a:effectLst/>
      </p:bgPr>
    </p:bg>
    <p:spTree>
      <p:nvGrpSpPr>
        <p:cNvPr id="1" name=""/>
        <p:cNvGrpSpPr/>
        <p:nvPr/>
      </p:nvGrpSpPr>
      <p:grpSpPr>
        <a:xfrm>
          <a:off x="0" y="0"/>
          <a:ext cx="0" cy="0"/>
          <a:chOff x="0" y="0"/>
          <a:chExt cx="0" cy="0"/>
        </a:xfrm>
      </p:grpSpPr>
      <p:sp>
        <p:nvSpPr>
          <p:cNvPr id="4" name="Title 5"/>
          <p:cNvSpPr>
            <a:spLocks noGrp="1"/>
          </p:cNvSpPr>
          <p:nvPr>
            <p:ph type="title"/>
          </p:nvPr>
        </p:nvSpPr>
        <p:spPr>
          <a:xfrm>
            <a:off x="684213" y="846138"/>
            <a:ext cx="4175819" cy="5247158"/>
          </a:xfrm>
        </p:spPr>
        <p:txBody>
          <a:bodyPr anchor="ctr"/>
          <a:lstStyle>
            <a:lvl1pPr rtl="0">
              <a:defRPr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t="12201" r="43635"/>
          <a:stretch/>
        </p:blipFill>
        <p:spPr>
          <a:xfrm>
            <a:off x="4911060" y="0"/>
            <a:ext cx="4232940" cy="6021288"/>
          </a:xfrm>
          <a:prstGeom prst="rect">
            <a:avLst/>
          </a:prstGeom>
        </p:spPr>
      </p:pic>
      <p:sp>
        <p:nvSpPr>
          <p:cNvPr id="6" name="Slide Number Placeholder 1"/>
          <p:cNvSpPr>
            <a:spLocks noGrp="1"/>
          </p:cNvSpPr>
          <p:nvPr>
            <p:ph type="sldNum" sz="quarter" idx="10"/>
          </p:nvPr>
        </p:nvSpPr>
        <p:spPr>
          <a:xfrm>
            <a:off x="7308304" y="6525344"/>
            <a:ext cx="1512168" cy="196131"/>
          </a:xfrm>
        </p:spPr>
        <p:txBody>
          <a:bodyPr/>
          <a:lstStyle>
            <a:lvl1pPr rtl="0">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prstClr val="white"/>
                </a:solidFill>
              </a:rPr>
              <a:t> Advisian  / </a:t>
            </a:r>
            <a:fld id="{CFD780AD-5876-4BCA-80DC-E96648A7269F}"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293171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Advisian full image with quote v1">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9144000" cy="6858000"/>
          </a:xfrm>
        </p:spPr>
        <p:txBody>
          <a:bodyPr anchor="ctr">
            <a:normAutofit/>
          </a:bodyPr>
          <a:lstStyle>
            <a:lvl1pPr marL="0" indent="0" algn="ctr">
              <a:buNone/>
              <a:defRPr sz="1600"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icon to add picture</a:t>
            </a:r>
            <a:endParaRPr lang="en-AU" dirty="0"/>
          </a:p>
        </p:txBody>
      </p:sp>
      <p:sp>
        <p:nvSpPr>
          <p:cNvPr id="19" name="Picture Placeholder 18"/>
          <p:cNvSpPr>
            <a:spLocks noGrp="1"/>
          </p:cNvSpPr>
          <p:nvPr>
            <p:ph type="pic" sz="quarter" idx="14"/>
          </p:nvPr>
        </p:nvSpPr>
        <p:spPr>
          <a:xfrm>
            <a:off x="323528" y="346424"/>
            <a:ext cx="4662690" cy="2395733"/>
          </a:xfrm>
          <a:custGeom>
            <a:avLst/>
            <a:gdLst>
              <a:gd name="connsiteX0" fmla="*/ 0 w 4655902"/>
              <a:gd name="connsiteY0" fmla="*/ 2395733 h 2395733"/>
              <a:gd name="connsiteX1" fmla="*/ 1041569 w 4655902"/>
              <a:gd name="connsiteY1" fmla="*/ 0 h 2395733"/>
              <a:gd name="connsiteX2" fmla="*/ 4655902 w 4655902"/>
              <a:gd name="connsiteY2" fmla="*/ 0 h 2395733"/>
              <a:gd name="connsiteX3" fmla="*/ 3614333 w 4655902"/>
              <a:gd name="connsiteY3" fmla="*/ 2395733 h 2395733"/>
              <a:gd name="connsiteX4" fmla="*/ 0 w 4655902"/>
              <a:gd name="connsiteY4" fmla="*/ 2395733 h 2395733"/>
              <a:gd name="connsiteX0" fmla="*/ 6788 w 4662690"/>
              <a:gd name="connsiteY0" fmla="*/ 2395733 h 2395733"/>
              <a:gd name="connsiteX1" fmla="*/ 0 w 4662690"/>
              <a:gd name="connsiteY1" fmla="*/ 0 h 2395733"/>
              <a:gd name="connsiteX2" fmla="*/ 4662690 w 4662690"/>
              <a:gd name="connsiteY2" fmla="*/ 0 h 2395733"/>
              <a:gd name="connsiteX3" fmla="*/ 3621121 w 4662690"/>
              <a:gd name="connsiteY3" fmla="*/ 2395733 h 2395733"/>
              <a:gd name="connsiteX4" fmla="*/ 6788 w 4662690"/>
              <a:gd name="connsiteY4" fmla="*/ 2395733 h 2395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2690" h="2395733">
                <a:moveTo>
                  <a:pt x="6788" y="2395733"/>
                </a:moveTo>
                <a:cubicBezTo>
                  <a:pt x="4525" y="1597155"/>
                  <a:pt x="2263" y="798578"/>
                  <a:pt x="0" y="0"/>
                </a:cubicBezTo>
                <a:lnTo>
                  <a:pt x="4662690" y="0"/>
                </a:lnTo>
                <a:lnTo>
                  <a:pt x="3621121" y="2395733"/>
                </a:lnTo>
                <a:lnTo>
                  <a:pt x="6788" y="2395733"/>
                </a:lnTo>
                <a:close/>
              </a:path>
            </a:pathLst>
          </a:custGeom>
          <a:solidFill>
            <a:srgbClr val="162934">
              <a:alpha val="69804"/>
            </a:srgbClr>
          </a:solidFill>
        </p:spPr>
        <p:txBody>
          <a:bodyPr>
            <a:normAutofit/>
          </a:bodyPr>
          <a:lstStyle>
            <a:lvl1pPr marL="0" indent="0">
              <a:buNone/>
              <a:defRPr sz="100">
                <a:solidFill>
                  <a:schemeClr val="tx2"/>
                </a:solidFill>
              </a:defRPr>
            </a:lvl1pPr>
          </a:lstStyle>
          <a:p>
            <a:r>
              <a:rPr lang="en-US" smtClean="0"/>
              <a:t>Click icon to add picture</a:t>
            </a:r>
            <a:endParaRPr lang="en-AU" dirty="0"/>
          </a:p>
        </p:txBody>
      </p:sp>
      <p:sp>
        <p:nvSpPr>
          <p:cNvPr id="2" name="Title 1"/>
          <p:cNvSpPr>
            <a:spLocks noGrp="1"/>
          </p:cNvSpPr>
          <p:nvPr>
            <p:ph type="title"/>
          </p:nvPr>
        </p:nvSpPr>
        <p:spPr>
          <a:xfrm>
            <a:off x="544098" y="563142"/>
            <a:ext cx="3888432" cy="504056"/>
          </a:xfrm>
        </p:spPr>
        <p:txBody>
          <a:bodyPr>
            <a:noAutofit/>
          </a:bodyPr>
          <a:lstStyle>
            <a:lvl1pPr rtl="0">
              <a:defRPr sz="2000"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cxnSp>
        <p:nvCxnSpPr>
          <p:cNvPr id="8" name="Straight Connector 7"/>
          <p:cNvCxnSpPr/>
          <p:nvPr userDrawn="1"/>
        </p:nvCxnSpPr>
        <p:spPr>
          <a:xfrm>
            <a:off x="544097" y="1149856"/>
            <a:ext cx="3955249"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544048" y="1283222"/>
            <a:ext cx="3240410" cy="1368152"/>
          </a:xfrm>
        </p:spPr>
        <p:txBody>
          <a:bodyPr>
            <a:noAutofit/>
          </a:bodyPr>
          <a:lstStyle>
            <a:lvl1pPr marL="0" indent="0" rtl="0">
              <a:spcAft>
                <a:spcPts val="0"/>
              </a:spcAft>
              <a:buFont typeface="Arial" panose="020B0604020202020204" pitchFamily="34" charset="0"/>
              <a:buNone/>
              <a:defRPr sz="1400">
                <a:solidFill>
                  <a:schemeClr val="bg1"/>
                </a:solidFill>
                <a:latin typeface="Segoe UI" panose="020B0502040204020203" pitchFamily="34" charset="0"/>
                <a:ea typeface="Segoe UI" panose="020B0502040204020203" pitchFamily="34" charset="0"/>
                <a:cs typeface="Segoe UI" panose="020B0502040204020203" pitchFamily="34" charset="0"/>
              </a:defRPr>
            </a:lvl1pPr>
            <a:lvl2pPr marL="647700" indent="-285750">
              <a:spcAft>
                <a:spcPts val="0"/>
              </a:spcAft>
              <a:buFont typeface="Arial" panose="020B0604020202020204" pitchFamily="34" charset="0"/>
              <a:buChar char="•"/>
              <a:defRPr sz="1400">
                <a:solidFill>
                  <a:schemeClr val="bg1"/>
                </a:solidFill>
              </a:defRPr>
            </a:lvl2pPr>
            <a:lvl3pPr marL="928687" indent="-285750">
              <a:spcAft>
                <a:spcPts val="0"/>
              </a:spcAft>
              <a:buFont typeface="Arial" panose="020B0604020202020204" pitchFamily="34" charset="0"/>
              <a:buChar char="•"/>
              <a:defRPr sz="1400">
                <a:solidFill>
                  <a:schemeClr val="bg1"/>
                </a:solidFill>
              </a:defRPr>
            </a:lvl3pPr>
            <a:lvl4pPr marL="1189037" indent="-285750">
              <a:spcAft>
                <a:spcPts val="0"/>
              </a:spcAft>
              <a:buFont typeface="Arial" panose="020B0604020202020204" pitchFamily="34" charset="0"/>
              <a:buChar char="•"/>
              <a:defRPr sz="1400">
                <a:solidFill>
                  <a:schemeClr val="bg1"/>
                </a:solidFill>
              </a:defRPr>
            </a:lvl4pPr>
            <a:lvl5pPr marL="1460500" indent="-285750">
              <a:spcAft>
                <a:spcPts val="0"/>
              </a:spcAft>
              <a:buFont typeface="Arial" panose="020B0604020202020204" pitchFamily="34" charset="0"/>
              <a:buChar char="•"/>
              <a:defRPr sz="1400">
                <a:solidFill>
                  <a:schemeClr val="bg1"/>
                </a:solidFill>
              </a:defRPr>
            </a:lvl5pPr>
          </a:lstStyle>
          <a:p>
            <a:pPr lvl="0"/>
            <a:r>
              <a:rPr lang="en-US" smtClean="0"/>
              <a:t>Click to edit Master text styles</a:t>
            </a:r>
          </a:p>
        </p:txBody>
      </p:sp>
      <p:sp>
        <p:nvSpPr>
          <p:cNvPr id="10" name="TextBox 9"/>
          <p:cNvSpPr txBox="1"/>
          <p:nvPr userDrawn="1"/>
        </p:nvSpPr>
        <p:spPr>
          <a:xfrm>
            <a:off x="9252585" y="0"/>
            <a:ext cx="2787015" cy="900246"/>
          </a:xfrm>
          <a:prstGeom prst="rect">
            <a:avLst/>
          </a:prstGeom>
          <a:solidFill>
            <a:schemeClr val="accent2"/>
          </a:solidFill>
        </p:spPr>
        <p:txBody>
          <a:bodyPr wrap="square" rtlCol="0">
            <a:spAutoFit/>
          </a:bodyPr>
          <a:lstStyle/>
          <a:p>
            <a:r>
              <a:rPr lang="en-AU" sz="1200" b="1" dirty="0" smtClean="0">
                <a:solidFill>
                  <a:srgbClr val="FFFFFF"/>
                </a:solidFill>
              </a:rPr>
              <a:t>TIP! </a:t>
            </a:r>
          </a:p>
          <a:p>
            <a:endParaRPr lang="en-AU" sz="1050" b="1" dirty="0" smtClean="0">
              <a:solidFill>
                <a:srgbClr val="FFFFFF"/>
              </a:solidFill>
            </a:endParaRPr>
          </a:p>
          <a:p>
            <a:r>
              <a:rPr lang="en-AU" sz="1000" b="1" dirty="0" smtClean="0">
                <a:solidFill>
                  <a:srgbClr val="00AEEF"/>
                </a:solidFill>
              </a:rPr>
              <a:t>RIGHT CLICK </a:t>
            </a:r>
            <a:r>
              <a:rPr lang="en-AU" sz="1000" dirty="0" smtClean="0">
                <a:solidFill>
                  <a:srgbClr val="FFFFFF"/>
                </a:solidFill>
              </a:rPr>
              <a:t>on the preview slide on the left hand side of your screen, and go to </a:t>
            </a:r>
            <a:r>
              <a:rPr lang="en-AU" sz="1000" b="1" dirty="0" smtClean="0">
                <a:solidFill>
                  <a:srgbClr val="00AEEF"/>
                </a:solidFill>
              </a:rPr>
              <a:t>LAYOUT</a:t>
            </a:r>
            <a:r>
              <a:rPr lang="en-AU" sz="1000" dirty="0" smtClean="0">
                <a:solidFill>
                  <a:srgbClr val="FFFFFF"/>
                </a:solidFill>
              </a:rPr>
              <a:t> to reveal more colour options and layouts. </a:t>
            </a:r>
          </a:p>
        </p:txBody>
      </p:sp>
    </p:spTree>
    <p:extLst>
      <p:ext uri="{BB962C8B-B14F-4D97-AF65-F5344CB8AC3E}">
        <p14:creationId xmlns:p14="http://schemas.microsoft.com/office/powerpoint/2010/main" val="1460545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Advisian full image with quote v2">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9144000" cy="6858000"/>
          </a:xfrm>
        </p:spPr>
        <p:txBody>
          <a:bodyPr anchor="ctr">
            <a:normAutofit/>
          </a:bodyPr>
          <a:lstStyle>
            <a:lvl1pPr marL="0" indent="0" algn="ctr">
              <a:buNone/>
              <a:defRPr sz="1600"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icon to add picture</a:t>
            </a:r>
            <a:endParaRPr lang="en-AU" dirty="0"/>
          </a:p>
        </p:txBody>
      </p:sp>
      <p:sp>
        <p:nvSpPr>
          <p:cNvPr id="7" name="Picture Placeholder 18"/>
          <p:cNvSpPr>
            <a:spLocks noGrp="1"/>
          </p:cNvSpPr>
          <p:nvPr>
            <p:ph type="pic" sz="quarter" idx="15"/>
          </p:nvPr>
        </p:nvSpPr>
        <p:spPr>
          <a:xfrm>
            <a:off x="395536" y="4077072"/>
            <a:ext cx="4662690" cy="2395733"/>
          </a:xfrm>
          <a:custGeom>
            <a:avLst/>
            <a:gdLst>
              <a:gd name="connsiteX0" fmla="*/ 0 w 4655902"/>
              <a:gd name="connsiteY0" fmla="*/ 2395733 h 2395733"/>
              <a:gd name="connsiteX1" fmla="*/ 1041569 w 4655902"/>
              <a:gd name="connsiteY1" fmla="*/ 0 h 2395733"/>
              <a:gd name="connsiteX2" fmla="*/ 4655902 w 4655902"/>
              <a:gd name="connsiteY2" fmla="*/ 0 h 2395733"/>
              <a:gd name="connsiteX3" fmla="*/ 3614333 w 4655902"/>
              <a:gd name="connsiteY3" fmla="*/ 2395733 h 2395733"/>
              <a:gd name="connsiteX4" fmla="*/ 0 w 4655902"/>
              <a:gd name="connsiteY4" fmla="*/ 2395733 h 2395733"/>
              <a:gd name="connsiteX0" fmla="*/ 6788 w 4662690"/>
              <a:gd name="connsiteY0" fmla="*/ 2395733 h 2395733"/>
              <a:gd name="connsiteX1" fmla="*/ 0 w 4662690"/>
              <a:gd name="connsiteY1" fmla="*/ 0 h 2395733"/>
              <a:gd name="connsiteX2" fmla="*/ 4662690 w 4662690"/>
              <a:gd name="connsiteY2" fmla="*/ 0 h 2395733"/>
              <a:gd name="connsiteX3" fmla="*/ 3621121 w 4662690"/>
              <a:gd name="connsiteY3" fmla="*/ 2395733 h 2395733"/>
              <a:gd name="connsiteX4" fmla="*/ 6788 w 4662690"/>
              <a:gd name="connsiteY4" fmla="*/ 2395733 h 2395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2690" h="2395733">
                <a:moveTo>
                  <a:pt x="6788" y="2395733"/>
                </a:moveTo>
                <a:cubicBezTo>
                  <a:pt x="4525" y="1597155"/>
                  <a:pt x="2263" y="798578"/>
                  <a:pt x="0" y="0"/>
                </a:cubicBezTo>
                <a:lnTo>
                  <a:pt x="4662690" y="0"/>
                </a:lnTo>
                <a:lnTo>
                  <a:pt x="3621121" y="2395733"/>
                </a:lnTo>
                <a:lnTo>
                  <a:pt x="6788" y="2395733"/>
                </a:lnTo>
                <a:close/>
              </a:path>
            </a:pathLst>
          </a:custGeom>
          <a:solidFill>
            <a:srgbClr val="162934">
              <a:alpha val="69804"/>
            </a:srgbClr>
          </a:solidFill>
        </p:spPr>
        <p:txBody>
          <a:bodyPr>
            <a:normAutofit/>
          </a:bodyPr>
          <a:lstStyle>
            <a:lvl1pPr marL="0" indent="0">
              <a:buNone/>
              <a:defRPr sz="100">
                <a:solidFill>
                  <a:schemeClr val="tx2"/>
                </a:solidFill>
              </a:defRPr>
            </a:lvl1pPr>
          </a:lstStyle>
          <a:p>
            <a:r>
              <a:rPr lang="en-US" smtClean="0"/>
              <a:t>Click icon to add picture</a:t>
            </a:r>
            <a:endParaRPr lang="en-AU" dirty="0"/>
          </a:p>
        </p:txBody>
      </p:sp>
      <p:sp>
        <p:nvSpPr>
          <p:cNvPr id="2" name="Title 1"/>
          <p:cNvSpPr>
            <a:spLocks noGrp="1"/>
          </p:cNvSpPr>
          <p:nvPr>
            <p:ph type="title"/>
          </p:nvPr>
        </p:nvSpPr>
        <p:spPr>
          <a:xfrm>
            <a:off x="616106" y="4292426"/>
            <a:ext cx="3888432" cy="504056"/>
          </a:xfrm>
        </p:spPr>
        <p:txBody>
          <a:bodyPr>
            <a:noAutofit/>
          </a:bodyPr>
          <a:lstStyle>
            <a:lvl1pPr rtl="0">
              <a:defRPr sz="2000"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cxnSp>
        <p:nvCxnSpPr>
          <p:cNvPr id="8" name="Straight Connector 7"/>
          <p:cNvCxnSpPr/>
          <p:nvPr userDrawn="1"/>
        </p:nvCxnSpPr>
        <p:spPr>
          <a:xfrm>
            <a:off x="616106" y="4869160"/>
            <a:ext cx="3955249"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616056" y="5012506"/>
            <a:ext cx="3240410" cy="1368152"/>
          </a:xfrm>
        </p:spPr>
        <p:txBody>
          <a:bodyPr>
            <a:noAutofit/>
          </a:bodyPr>
          <a:lstStyle>
            <a:lvl1pPr marL="0" indent="0" rtl="0">
              <a:spcAft>
                <a:spcPts val="0"/>
              </a:spcAft>
              <a:buNone/>
              <a:defRPr sz="1400">
                <a:solidFill>
                  <a:schemeClr val="bg1"/>
                </a:solidFill>
                <a:latin typeface="Segoe UI" panose="020B0502040204020203" pitchFamily="34" charset="0"/>
                <a:ea typeface="Segoe UI" panose="020B0502040204020203" pitchFamily="34" charset="0"/>
                <a:cs typeface="Segoe UI" panose="020B0502040204020203" pitchFamily="34" charset="0"/>
              </a:defRPr>
            </a:lvl1pPr>
            <a:lvl2pPr marL="361950" indent="0">
              <a:spcAft>
                <a:spcPts val="0"/>
              </a:spcAft>
              <a:buNone/>
              <a:defRPr sz="1400">
                <a:solidFill>
                  <a:schemeClr val="bg1"/>
                </a:solidFill>
              </a:defRPr>
            </a:lvl2pPr>
            <a:lvl3pPr marL="642937" indent="0">
              <a:spcAft>
                <a:spcPts val="0"/>
              </a:spcAft>
              <a:buNone/>
              <a:defRPr sz="1400">
                <a:solidFill>
                  <a:schemeClr val="bg1"/>
                </a:solidFill>
              </a:defRPr>
            </a:lvl3pPr>
            <a:lvl4pPr marL="903287" indent="0">
              <a:spcAft>
                <a:spcPts val="0"/>
              </a:spcAft>
              <a:buNone/>
              <a:defRPr sz="1400">
                <a:solidFill>
                  <a:schemeClr val="bg1"/>
                </a:solidFill>
              </a:defRPr>
            </a:lvl4pPr>
            <a:lvl5pPr marL="1174750" indent="0">
              <a:spcAft>
                <a:spcPts val="0"/>
              </a:spcAft>
              <a:buNone/>
              <a:defRPr sz="14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1325258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 1 column l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0"/>
          </p:nvPr>
        </p:nvSpPr>
        <p:spPr>
          <a:xfrm>
            <a:off x="601663" y="1828800"/>
            <a:ext cx="7945200" cy="4673600"/>
          </a:xfrm>
          <a:prstGeom prst="rect">
            <a:avLst/>
          </a:prstGeom>
        </p:spPr>
        <p:txBody>
          <a:bodyPr lIns="0" tIns="0" rIns="0" bIns="0"/>
          <a:lstStyle>
            <a:lvl1pPr marL="0" indent="0">
              <a:buClrTx/>
              <a:buFont typeface="Arial" panose="020B0604020202020204" pitchFamily="34" charset="0"/>
              <a:buNone/>
              <a:defRPr/>
            </a:lvl1pPr>
            <a:lvl3pPr marL="715963" indent="-357188">
              <a:buFont typeface="Segoe UI" panose="020B0502040204020203" pitchFamily="34" charset="0"/>
              <a:buChar char="̵"/>
              <a:defRPr/>
            </a:lvl3pPr>
            <a:lvl5pPr marL="1431925" indent="-357188">
              <a:buFont typeface="Segoe UI" panose="020B0502040204020203"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3435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Advisian full image with quote v3">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9144000" cy="6858000"/>
          </a:xfrm>
        </p:spPr>
        <p:txBody>
          <a:bodyPr anchor="ctr">
            <a:normAutofit/>
          </a:bodyPr>
          <a:lstStyle>
            <a:lvl1pPr marL="0" indent="0" algn="ctr" rtl="0">
              <a:buNone/>
              <a:defRPr sz="1600"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icon to add picture</a:t>
            </a:r>
            <a:endParaRPr lang="en-AU" dirty="0"/>
          </a:p>
        </p:txBody>
      </p:sp>
      <p:sp>
        <p:nvSpPr>
          <p:cNvPr id="7" name="Picture Placeholder 18"/>
          <p:cNvSpPr>
            <a:spLocks noGrp="1"/>
          </p:cNvSpPr>
          <p:nvPr>
            <p:ph type="pic" sz="quarter" idx="15"/>
          </p:nvPr>
        </p:nvSpPr>
        <p:spPr>
          <a:xfrm flipH="1">
            <a:off x="4168573" y="332656"/>
            <a:ext cx="4662690" cy="2395733"/>
          </a:xfrm>
          <a:custGeom>
            <a:avLst/>
            <a:gdLst>
              <a:gd name="connsiteX0" fmla="*/ 0 w 4655902"/>
              <a:gd name="connsiteY0" fmla="*/ 2395733 h 2395733"/>
              <a:gd name="connsiteX1" fmla="*/ 1041569 w 4655902"/>
              <a:gd name="connsiteY1" fmla="*/ 0 h 2395733"/>
              <a:gd name="connsiteX2" fmla="*/ 4655902 w 4655902"/>
              <a:gd name="connsiteY2" fmla="*/ 0 h 2395733"/>
              <a:gd name="connsiteX3" fmla="*/ 3614333 w 4655902"/>
              <a:gd name="connsiteY3" fmla="*/ 2395733 h 2395733"/>
              <a:gd name="connsiteX4" fmla="*/ 0 w 4655902"/>
              <a:gd name="connsiteY4" fmla="*/ 2395733 h 2395733"/>
              <a:gd name="connsiteX0" fmla="*/ 6788 w 4662690"/>
              <a:gd name="connsiteY0" fmla="*/ 2395733 h 2395733"/>
              <a:gd name="connsiteX1" fmla="*/ 0 w 4662690"/>
              <a:gd name="connsiteY1" fmla="*/ 0 h 2395733"/>
              <a:gd name="connsiteX2" fmla="*/ 4662690 w 4662690"/>
              <a:gd name="connsiteY2" fmla="*/ 0 h 2395733"/>
              <a:gd name="connsiteX3" fmla="*/ 3621121 w 4662690"/>
              <a:gd name="connsiteY3" fmla="*/ 2395733 h 2395733"/>
              <a:gd name="connsiteX4" fmla="*/ 6788 w 4662690"/>
              <a:gd name="connsiteY4" fmla="*/ 2395733 h 2395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2690" h="2395733">
                <a:moveTo>
                  <a:pt x="6788" y="2395733"/>
                </a:moveTo>
                <a:cubicBezTo>
                  <a:pt x="4525" y="1597155"/>
                  <a:pt x="2263" y="798578"/>
                  <a:pt x="0" y="0"/>
                </a:cubicBezTo>
                <a:lnTo>
                  <a:pt x="4662690" y="0"/>
                </a:lnTo>
                <a:lnTo>
                  <a:pt x="3621121" y="2395733"/>
                </a:lnTo>
                <a:lnTo>
                  <a:pt x="6788" y="2395733"/>
                </a:lnTo>
                <a:close/>
              </a:path>
            </a:pathLst>
          </a:custGeom>
          <a:solidFill>
            <a:srgbClr val="162934">
              <a:alpha val="69804"/>
            </a:srgbClr>
          </a:solidFill>
        </p:spPr>
        <p:txBody>
          <a:bodyPr>
            <a:normAutofit/>
          </a:bodyPr>
          <a:lstStyle>
            <a:lvl1pPr marL="0" indent="0" algn="ctr">
              <a:buNone/>
              <a:defRPr sz="100">
                <a:solidFill>
                  <a:schemeClr val="tx2"/>
                </a:solidFill>
              </a:defRPr>
            </a:lvl1pPr>
          </a:lstStyle>
          <a:p>
            <a:r>
              <a:rPr lang="en-US" smtClean="0"/>
              <a:t>Click icon to add picture</a:t>
            </a:r>
            <a:endParaRPr lang="en-AU" dirty="0"/>
          </a:p>
        </p:txBody>
      </p:sp>
      <p:sp>
        <p:nvSpPr>
          <p:cNvPr id="2" name="Title 1"/>
          <p:cNvSpPr>
            <a:spLocks noGrp="1"/>
          </p:cNvSpPr>
          <p:nvPr>
            <p:ph type="title"/>
          </p:nvPr>
        </p:nvSpPr>
        <p:spPr>
          <a:xfrm>
            <a:off x="4942831" y="476672"/>
            <a:ext cx="3888432" cy="504056"/>
          </a:xfrm>
        </p:spPr>
        <p:txBody>
          <a:bodyPr>
            <a:noAutofit/>
          </a:bodyPr>
          <a:lstStyle>
            <a:lvl1pPr rtl="0">
              <a:defRPr sz="2000"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cxnSp>
        <p:nvCxnSpPr>
          <p:cNvPr id="8" name="Straight Connector 7"/>
          <p:cNvCxnSpPr/>
          <p:nvPr userDrawn="1"/>
        </p:nvCxnSpPr>
        <p:spPr>
          <a:xfrm>
            <a:off x="4942831" y="1053406"/>
            <a:ext cx="3955249"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5364088" y="1196752"/>
            <a:ext cx="3240410" cy="1368152"/>
          </a:xfrm>
        </p:spPr>
        <p:txBody>
          <a:bodyPr>
            <a:noAutofit/>
          </a:bodyPr>
          <a:lstStyle>
            <a:lvl1pPr marL="0" indent="0" rtl="0">
              <a:spcAft>
                <a:spcPts val="0"/>
              </a:spcAft>
              <a:buNone/>
              <a:defRPr sz="1400">
                <a:solidFill>
                  <a:schemeClr val="bg1"/>
                </a:solidFill>
                <a:latin typeface="Segoe UI" panose="020B0502040204020203" pitchFamily="34" charset="0"/>
                <a:ea typeface="Segoe UI" panose="020B0502040204020203" pitchFamily="34" charset="0"/>
                <a:cs typeface="Segoe UI" panose="020B0502040204020203" pitchFamily="34" charset="0"/>
              </a:defRPr>
            </a:lvl1pPr>
            <a:lvl2pPr marL="361950" indent="0">
              <a:spcAft>
                <a:spcPts val="0"/>
              </a:spcAft>
              <a:buNone/>
              <a:defRPr sz="1400">
                <a:solidFill>
                  <a:schemeClr val="bg1"/>
                </a:solidFill>
              </a:defRPr>
            </a:lvl2pPr>
            <a:lvl3pPr marL="642937" indent="0">
              <a:spcAft>
                <a:spcPts val="0"/>
              </a:spcAft>
              <a:buNone/>
              <a:defRPr sz="1400">
                <a:solidFill>
                  <a:schemeClr val="bg1"/>
                </a:solidFill>
              </a:defRPr>
            </a:lvl3pPr>
            <a:lvl4pPr marL="903287" indent="0">
              <a:spcAft>
                <a:spcPts val="0"/>
              </a:spcAft>
              <a:buNone/>
              <a:defRPr sz="1400">
                <a:solidFill>
                  <a:schemeClr val="bg1"/>
                </a:solidFill>
              </a:defRPr>
            </a:lvl4pPr>
            <a:lvl5pPr marL="1174750" indent="0">
              <a:spcAft>
                <a:spcPts val="0"/>
              </a:spcAft>
              <a:buNone/>
              <a:defRPr sz="14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3051836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Advisian full image with quote v4">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9144000" cy="6858000"/>
          </a:xfrm>
        </p:spPr>
        <p:txBody>
          <a:bodyPr anchor="ctr">
            <a:normAutofit/>
          </a:bodyPr>
          <a:lstStyle>
            <a:lvl1pPr marL="0" indent="0" algn="ctr" rtl="0">
              <a:buNone/>
              <a:defRPr sz="1600"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icon to add picture</a:t>
            </a:r>
            <a:endParaRPr lang="en-AU" dirty="0"/>
          </a:p>
        </p:txBody>
      </p:sp>
      <p:sp>
        <p:nvSpPr>
          <p:cNvPr id="7" name="Picture Placeholder 18"/>
          <p:cNvSpPr>
            <a:spLocks noGrp="1"/>
          </p:cNvSpPr>
          <p:nvPr>
            <p:ph type="pic" sz="quarter" idx="15"/>
          </p:nvPr>
        </p:nvSpPr>
        <p:spPr>
          <a:xfrm flipH="1" flipV="1">
            <a:off x="4162973" y="4129611"/>
            <a:ext cx="4662690" cy="2395733"/>
          </a:xfrm>
          <a:custGeom>
            <a:avLst/>
            <a:gdLst>
              <a:gd name="connsiteX0" fmla="*/ 0 w 4655902"/>
              <a:gd name="connsiteY0" fmla="*/ 2395733 h 2395733"/>
              <a:gd name="connsiteX1" fmla="*/ 1041569 w 4655902"/>
              <a:gd name="connsiteY1" fmla="*/ 0 h 2395733"/>
              <a:gd name="connsiteX2" fmla="*/ 4655902 w 4655902"/>
              <a:gd name="connsiteY2" fmla="*/ 0 h 2395733"/>
              <a:gd name="connsiteX3" fmla="*/ 3614333 w 4655902"/>
              <a:gd name="connsiteY3" fmla="*/ 2395733 h 2395733"/>
              <a:gd name="connsiteX4" fmla="*/ 0 w 4655902"/>
              <a:gd name="connsiteY4" fmla="*/ 2395733 h 2395733"/>
              <a:gd name="connsiteX0" fmla="*/ 6788 w 4662690"/>
              <a:gd name="connsiteY0" fmla="*/ 2395733 h 2395733"/>
              <a:gd name="connsiteX1" fmla="*/ 0 w 4662690"/>
              <a:gd name="connsiteY1" fmla="*/ 0 h 2395733"/>
              <a:gd name="connsiteX2" fmla="*/ 4662690 w 4662690"/>
              <a:gd name="connsiteY2" fmla="*/ 0 h 2395733"/>
              <a:gd name="connsiteX3" fmla="*/ 3621121 w 4662690"/>
              <a:gd name="connsiteY3" fmla="*/ 2395733 h 2395733"/>
              <a:gd name="connsiteX4" fmla="*/ 6788 w 4662690"/>
              <a:gd name="connsiteY4" fmla="*/ 2395733 h 2395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2690" h="2395733">
                <a:moveTo>
                  <a:pt x="6788" y="2395733"/>
                </a:moveTo>
                <a:cubicBezTo>
                  <a:pt x="4525" y="1597155"/>
                  <a:pt x="2263" y="798578"/>
                  <a:pt x="0" y="0"/>
                </a:cubicBezTo>
                <a:lnTo>
                  <a:pt x="4662690" y="0"/>
                </a:lnTo>
                <a:lnTo>
                  <a:pt x="3621121" y="2395733"/>
                </a:lnTo>
                <a:lnTo>
                  <a:pt x="6788" y="2395733"/>
                </a:lnTo>
                <a:close/>
              </a:path>
            </a:pathLst>
          </a:custGeom>
          <a:solidFill>
            <a:srgbClr val="162934">
              <a:alpha val="69804"/>
            </a:srgbClr>
          </a:solidFill>
        </p:spPr>
        <p:txBody>
          <a:bodyPr>
            <a:normAutofit/>
          </a:bodyPr>
          <a:lstStyle>
            <a:lvl1pPr marL="0" indent="0" algn="l" rtl="0">
              <a:buNone/>
              <a:defRPr sz="100">
                <a:solidFill>
                  <a:schemeClr val="tx2"/>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icon to add picture</a:t>
            </a:r>
            <a:endParaRPr lang="en-AU" dirty="0"/>
          </a:p>
        </p:txBody>
      </p:sp>
      <p:sp>
        <p:nvSpPr>
          <p:cNvPr id="2" name="Title 1"/>
          <p:cNvSpPr>
            <a:spLocks noGrp="1"/>
          </p:cNvSpPr>
          <p:nvPr>
            <p:ph type="title"/>
          </p:nvPr>
        </p:nvSpPr>
        <p:spPr>
          <a:xfrm>
            <a:off x="5276851" y="4273627"/>
            <a:ext cx="3548812" cy="504056"/>
          </a:xfrm>
        </p:spPr>
        <p:txBody>
          <a:bodyPr>
            <a:noAutofit/>
          </a:bodyPr>
          <a:lstStyle>
            <a:lvl1pPr rtl="0">
              <a:defRPr sz="2000" b="1">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AU" dirty="0"/>
          </a:p>
        </p:txBody>
      </p:sp>
      <p:cxnSp>
        <p:nvCxnSpPr>
          <p:cNvPr id="8" name="Straight Connector 7"/>
          <p:cNvCxnSpPr/>
          <p:nvPr userDrawn="1"/>
        </p:nvCxnSpPr>
        <p:spPr>
          <a:xfrm>
            <a:off x="4998448" y="4850361"/>
            <a:ext cx="38940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5358488" y="4993707"/>
            <a:ext cx="3240410" cy="1368152"/>
          </a:xfrm>
        </p:spPr>
        <p:txBody>
          <a:bodyPr>
            <a:noAutofit/>
          </a:bodyPr>
          <a:lstStyle>
            <a:lvl1pPr marL="0" indent="0">
              <a:spcAft>
                <a:spcPts val="0"/>
              </a:spcAft>
              <a:buNone/>
              <a:defRPr sz="1400">
                <a:solidFill>
                  <a:schemeClr val="bg1"/>
                </a:solidFill>
              </a:defRPr>
            </a:lvl1pPr>
            <a:lvl2pPr marL="361950" indent="0">
              <a:spcAft>
                <a:spcPts val="0"/>
              </a:spcAft>
              <a:buNone/>
              <a:defRPr sz="1400">
                <a:solidFill>
                  <a:schemeClr val="bg1"/>
                </a:solidFill>
              </a:defRPr>
            </a:lvl2pPr>
            <a:lvl3pPr marL="642937" indent="0">
              <a:spcAft>
                <a:spcPts val="0"/>
              </a:spcAft>
              <a:buNone/>
              <a:defRPr sz="1400">
                <a:solidFill>
                  <a:schemeClr val="bg1"/>
                </a:solidFill>
              </a:defRPr>
            </a:lvl3pPr>
            <a:lvl4pPr marL="903287" indent="0">
              <a:spcAft>
                <a:spcPts val="0"/>
              </a:spcAft>
              <a:buNone/>
              <a:defRPr sz="1400">
                <a:solidFill>
                  <a:schemeClr val="bg1"/>
                </a:solidFill>
              </a:defRPr>
            </a:lvl4pPr>
            <a:lvl5pPr marL="1174750" indent="0">
              <a:spcAft>
                <a:spcPts val="0"/>
              </a:spcAft>
              <a:buNone/>
              <a:defRPr sz="14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851939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Cover with image dark">
    <p:bg>
      <p:bgPr>
        <a:solidFill>
          <a:schemeClr val="tx2"/>
        </a:solidFill>
        <a:effectLst/>
      </p:bgPr>
    </p:bg>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0548" y="5346848"/>
            <a:ext cx="1227613" cy="423269"/>
          </a:xfrm>
          <a:prstGeom prst="rect">
            <a:avLst/>
          </a:prstGeom>
          <a:noFill/>
          <a:ln>
            <a:noFill/>
          </a:ln>
        </p:spPr>
      </p:pic>
      <p:sp>
        <p:nvSpPr>
          <p:cNvPr id="28" name="Text Placeholder 26"/>
          <p:cNvSpPr>
            <a:spLocks noGrp="1"/>
          </p:cNvSpPr>
          <p:nvPr>
            <p:ph type="body" sz="quarter" idx="11"/>
          </p:nvPr>
        </p:nvSpPr>
        <p:spPr>
          <a:xfrm>
            <a:off x="3174434" y="4240468"/>
            <a:ext cx="4354126" cy="677333"/>
          </a:xfrm>
          <a:prstGeom prst="rect">
            <a:avLst/>
          </a:prstGeom>
        </p:spPr>
        <p:txBody>
          <a:bodyPr lIns="0" tIns="0" rIns="0" bIns="0">
            <a:noAutofit/>
          </a:bodyPr>
          <a:lstStyle>
            <a:lvl1pPr>
              <a:spcBef>
                <a:spcPts val="0"/>
              </a:spcBef>
              <a:spcAft>
                <a:spcPts val="0"/>
              </a:spcAft>
              <a:defRPr sz="1000">
                <a:solidFill>
                  <a:schemeClr val="bg1"/>
                </a:solidFill>
              </a:defRPr>
            </a:lvl1pPr>
          </a:lstStyle>
          <a:p>
            <a:pPr lvl="0"/>
            <a:r>
              <a:rPr lang="en-US" smtClean="0"/>
              <a:t>Click to edit Master text styles</a:t>
            </a:r>
          </a:p>
        </p:txBody>
      </p:sp>
      <p:sp>
        <p:nvSpPr>
          <p:cNvPr id="29" name="Title 28"/>
          <p:cNvSpPr>
            <a:spLocks noGrp="1"/>
          </p:cNvSpPr>
          <p:nvPr>
            <p:ph type="title"/>
          </p:nvPr>
        </p:nvSpPr>
        <p:spPr>
          <a:xfrm>
            <a:off x="3185546" y="1610919"/>
            <a:ext cx="4343012" cy="1711401"/>
          </a:xfrm>
        </p:spPr>
        <p:txBody>
          <a:bodyPr>
            <a:noAutofit/>
          </a:bodyPr>
          <a:lstStyle>
            <a:lvl1pPr>
              <a:lnSpc>
                <a:spcPts val="2800"/>
              </a:lnSpc>
              <a:defRPr sz="2800">
                <a:solidFill>
                  <a:schemeClr val="bg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3185546" y="3546203"/>
            <a:ext cx="4327774" cy="601133"/>
          </a:xfrm>
          <a:prstGeom prst="rect">
            <a:avLst/>
          </a:prstGeom>
        </p:spPr>
        <p:txBody>
          <a:bodyPr lIns="0" tIns="0" rIns="0" bIns="0">
            <a:noAutofit/>
          </a:bodyPr>
          <a:lstStyle>
            <a:lvl1pPr>
              <a:defRPr>
                <a:solidFill>
                  <a:schemeClr val="bg1"/>
                </a:solidFill>
              </a:defRPr>
            </a:lvl1pPr>
          </a:lstStyle>
          <a:p>
            <a:pPr lvl="0"/>
            <a:r>
              <a:rPr lang="en-US" smtClean="0"/>
              <a:t>Click to edit Master text styles</a:t>
            </a:r>
          </a:p>
        </p:txBody>
      </p:sp>
      <p:sp>
        <p:nvSpPr>
          <p:cNvPr id="3" name="Picture Placeholder 2"/>
          <p:cNvSpPr>
            <a:spLocks noGrp="1"/>
          </p:cNvSpPr>
          <p:nvPr>
            <p:ph type="pic" sz="quarter" idx="15" hasCustomPrompt="1"/>
          </p:nvPr>
        </p:nvSpPr>
        <p:spPr>
          <a:xfrm>
            <a:off x="-38100" y="-45720"/>
            <a:ext cx="9228138" cy="6957060"/>
          </a:xfrm>
          <a:custGeom>
            <a:avLst/>
            <a:gdLst>
              <a:gd name="connsiteX0" fmla="*/ 0 w 9228138"/>
              <a:gd name="connsiteY0" fmla="*/ 0 h 6934200"/>
              <a:gd name="connsiteX1" fmla="*/ 9228138 w 9228138"/>
              <a:gd name="connsiteY1" fmla="*/ 0 h 6934200"/>
              <a:gd name="connsiteX2" fmla="*/ 9228138 w 9228138"/>
              <a:gd name="connsiteY2" fmla="*/ 6934200 h 6934200"/>
              <a:gd name="connsiteX3" fmla="*/ 0 w 9228138"/>
              <a:gd name="connsiteY3" fmla="*/ 6934200 h 6934200"/>
              <a:gd name="connsiteX4" fmla="*/ 0 w 9228138"/>
              <a:gd name="connsiteY4" fmla="*/ 0 h 6934200"/>
              <a:gd name="connsiteX0" fmla="*/ 0 w 9228138"/>
              <a:gd name="connsiteY0" fmla="*/ 7620 h 6941820"/>
              <a:gd name="connsiteX1" fmla="*/ 3909060 w 9228138"/>
              <a:gd name="connsiteY1" fmla="*/ 0 h 6941820"/>
              <a:gd name="connsiteX2" fmla="*/ 9228138 w 9228138"/>
              <a:gd name="connsiteY2" fmla="*/ 7620 h 6941820"/>
              <a:gd name="connsiteX3" fmla="*/ 9228138 w 9228138"/>
              <a:gd name="connsiteY3" fmla="*/ 6941820 h 6941820"/>
              <a:gd name="connsiteX4" fmla="*/ 0 w 9228138"/>
              <a:gd name="connsiteY4" fmla="*/ 6941820 h 6941820"/>
              <a:gd name="connsiteX5" fmla="*/ 0 w 9228138"/>
              <a:gd name="connsiteY5" fmla="*/ 7620 h 6941820"/>
              <a:gd name="connsiteX0" fmla="*/ 0 w 9228138"/>
              <a:gd name="connsiteY0" fmla="*/ 15240 h 6949440"/>
              <a:gd name="connsiteX1" fmla="*/ 3909060 w 9228138"/>
              <a:gd name="connsiteY1" fmla="*/ 7620 h 6949440"/>
              <a:gd name="connsiteX2" fmla="*/ 6088380 w 9228138"/>
              <a:gd name="connsiteY2" fmla="*/ 0 h 6949440"/>
              <a:gd name="connsiteX3" fmla="*/ 9228138 w 9228138"/>
              <a:gd name="connsiteY3" fmla="*/ 15240 h 6949440"/>
              <a:gd name="connsiteX4" fmla="*/ 9228138 w 9228138"/>
              <a:gd name="connsiteY4" fmla="*/ 6949440 h 6949440"/>
              <a:gd name="connsiteX5" fmla="*/ 0 w 9228138"/>
              <a:gd name="connsiteY5" fmla="*/ 6949440 h 6949440"/>
              <a:gd name="connsiteX6" fmla="*/ 0 w 9228138"/>
              <a:gd name="connsiteY6" fmla="*/ 15240 h 6949440"/>
              <a:gd name="connsiteX0" fmla="*/ 0 w 9228138"/>
              <a:gd name="connsiteY0" fmla="*/ 7620 h 6957060"/>
              <a:gd name="connsiteX1" fmla="*/ 3909060 w 9228138"/>
              <a:gd name="connsiteY1" fmla="*/ 0 h 6957060"/>
              <a:gd name="connsiteX2" fmla="*/ 1272540 w 9228138"/>
              <a:gd name="connsiteY2" fmla="*/ 6957060 h 6957060"/>
              <a:gd name="connsiteX3" fmla="*/ 9228138 w 9228138"/>
              <a:gd name="connsiteY3" fmla="*/ 7620 h 6957060"/>
              <a:gd name="connsiteX4" fmla="*/ 9228138 w 9228138"/>
              <a:gd name="connsiteY4" fmla="*/ 6941820 h 6957060"/>
              <a:gd name="connsiteX5" fmla="*/ 0 w 9228138"/>
              <a:gd name="connsiteY5" fmla="*/ 6941820 h 6957060"/>
              <a:gd name="connsiteX6" fmla="*/ 0 w 9228138"/>
              <a:gd name="connsiteY6" fmla="*/ 7620 h 6957060"/>
              <a:gd name="connsiteX0" fmla="*/ 0 w 9228138"/>
              <a:gd name="connsiteY0" fmla="*/ 7620 h 6957060"/>
              <a:gd name="connsiteX1" fmla="*/ 3909060 w 9228138"/>
              <a:gd name="connsiteY1" fmla="*/ 0 h 6957060"/>
              <a:gd name="connsiteX2" fmla="*/ 1272540 w 9228138"/>
              <a:gd name="connsiteY2" fmla="*/ 6957060 h 6957060"/>
              <a:gd name="connsiteX3" fmla="*/ 7947660 w 9228138"/>
              <a:gd name="connsiteY3" fmla="*/ 1104900 h 6957060"/>
              <a:gd name="connsiteX4" fmla="*/ 9228138 w 9228138"/>
              <a:gd name="connsiteY4" fmla="*/ 7620 h 6957060"/>
              <a:gd name="connsiteX5" fmla="*/ 9228138 w 9228138"/>
              <a:gd name="connsiteY5" fmla="*/ 6941820 h 6957060"/>
              <a:gd name="connsiteX6" fmla="*/ 0 w 9228138"/>
              <a:gd name="connsiteY6" fmla="*/ 6941820 h 6957060"/>
              <a:gd name="connsiteX7" fmla="*/ 0 w 9228138"/>
              <a:gd name="connsiteY7" fmla="*/ 7620 h 6957060"/>
              <a:gd name="connsiteX0" fmla="*/ 0 w 9228138"/>
              <a:gd name="connsiteY0" fmla="*/ 7620 h 6957060"/>
              <a:gd name="connsiteX1" fmla="*/ 3909060 w 9228138"/>
              <a:gd name="connsiteY1" fmla="*/ 0 h 6957060"/>
              <a:gd name="connsiteX2" fmla="*/ 1272540 w 9228138"/>
              <a:gd name="connsiteY2" fmla="*/ 6957060 h 6957060"/>
              <a:gd name="connsiteX3" fmla="*/ 6591300 w 9228138"/>
              <a:gd name="connsiteY3" fmla="*/ 6934200 h 6957060"/>
              <a:gd name="connsiteX4" fmla="*/ 9228138 w 9228138"/>
              <a:gd name="connsiteY4" fmla="*/ 7620 h 6957060"/>
              <a:gd name="connsiteX5" fmla="*/ 9228138 w 9228138"/>
              <a:gd name="connsiteY5" fmla="*/ 6941820 h 6957060"/>
              <a:gd name="connsiteX6" fmla="*/ 0 w 9228138"/>
              <a:gd name="connsiteY6" fmla="*/ 6941820 h 6957060"/>
              <a:gd name="connsiteX7" fmla="*/ 0 w 9228138"/>
              <a:gd name="connsiteY7" fmla="*/ 7620 h 695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28138" h="6957060">
                <a:moveTo>
                  <a:pt x="0" y="7620"/>
                </a:moveTo>
                <a:lnTo>
                  <a:pt x="3909060" y="0"/>
                </a:lnTo>
                <a:lnTo>
                  <a:pt x="1272540" y="6957060"/>
                </a:lnTo>
                <a:lnTo>
                  <a:pt x="6591300" y="6934200"/>
                </a:lnTo>
                <a:lnTo>
                  <a:pt x="9228138" y="7620"/>
                </a:lnTo>
                <a:lnTo>
                  <a:pt x="9228138" y="6941820"/>
                </a:lnTo>
                <a:lnTo>
                  <a:pt x="0" y="6941820"/>
                </a:lnTo>
                <a:lnTo>
                  <a:pt x="0" y="7620"/>
                </a:lnTo>
                <a:close/>
              </a:path>
            </a:pathLst>
          </a:custGeom>
          <a:solidFill>
            <a:srgbClr val="A49066"/>
          </a:solidFill>
        </p:spPr>
        <p:txBody>
          <a:bodyPr lIns="216000" tIns="3348000"/>
          <a:lstStyle>
            <a:lvl1pPr>
              <a:defRPr b="1" baseline="0">
                <a:solidFill>
                  <a:schemeClr val="bg1"/>
                </a:solidFill>
              </a:defRPr>
            </a:lvl1pPr>
          </a:lstStyle>
          <a:p>
            <a:r>
              <a:rPr lang="en-AU" dirty="0" smtClean="0"/>
              <a:t>Click on icon to import picture -&gt;&gt;&gt;&gt;</a:t>
            </a:r>
            <a:endParaRPr lang="en-US" dirty="0"/>
          </a:p>
        </p:txBody>
      </p:sp>
      <p:sp>
        <p:nvSpPr>
          <p:cNvPr id="8" name="Date Placeholder 3"/>
          <p:cNvSpPr txBox="1">
            <a:spLocks/>
          </p:cNvSpPr>
          <p:nvPr userDrawn="1"/>
        </p:nvSpPr>
        <p:spPr>
          <a:xfrm>
            <a:off x="3205492"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rgbClr val="FFFFFF"/>
                </a:solidFill>
                <a:ea typeface="Segoe UI" panose="020B0502040204020203" pitchFamily="34" charset="0"/>
              </a:rPr>
              <a:t>www.</a:t>
            </a:r>
            <a:r>
              <a:rPr lang="en-AU" sz="900" b="1" dirty="0" smtClean="0">
                <a:solidFill>
                  <a:srgbClr val="FFFFFF"/>
                </a:solidFill>
                <a:ea typeface="Segoe UI" panose="020B0502040204020203" pitchFamily="34" charset="0"/>
              </a:rPr>
              <a:t>advisian</a:t>
            </a:r>
            <a:r>
              <a:rPr lang="en-AU" sz="900" dirty="0" smtClean="0">
                <a:solidFill>
                  <a:srgbClr val="FFFFFF"/>
                </a:solidFill>
                <a:ea typeface="Segoe UI" panose="020B0502040204020203" pitchFamily="34" charset="0"/>
              </a:rPr>
              <a:t>.com</a:t>
            </a:r>
            <a:endParaRPr lang="en-AU" sz="900" dirty="0">
              <a:solidFill>
                <a:srgbClr val="FFFFFF"/>
              </a:solidFill>
              <a:ea typeface="Segoe UI" panose="020B0502040204020203" pitchFamily="34" charset="0"/>
            </a:endParaRPr>
          </a:p>
        </p:txBody>
      </p:sp>
    </p:spTree>
    <p:extLst>
      <p:ext uri="{BB962C8B-B14F-4D97-AF65-F5344CB8AC3E}">
        <p14:creationId xmlns:p14="http://schemas.microsoft.com/office/powerpoint/2010/main" val="4015222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Cover with image light">
    <p:bg>
      <p:bgPr>
        <a:solidFill>
          <a:schemeClr val="bg1"/>
        </a:solidFill>
        <a:effectLst/>
      </p:bgPr>
    </p:bg>
    <p:spTree>
      <p:nvGrpSpPr>
        <p:cNvPr id="1" name=""/>
        <p:cNvGrpSpPr/>
        <p:nvPr/>
      </p:nvGrpSpPr>
      <p:grpSpPr>
        <a:xfrm>
          <a:off x="0" y="0"/>
          <a:ext cx="0" cy="0"/>
          <a:chOff x="0" y="0"/>
          <a:chExt cx="0" cy="0"/>
        </a:xfrm>
      </p:grpSpPr>
      <p:sp>
        <p:nvSpPr>
          <p:cNvPr id="28" name="Text Placeholder 26"/>
          <p:cNvSpPr>
            <a:spLocks noGrp="1"/>
          </p:cNvSpPr>
          <p:nvPr>
            <p:ph type="body" sz="quarter" idx="11"/>
          </p:nvPr>
        </p:nvSpPr>
        <p:spPr>
          <a:xfrm>
            <a:off x="3174434" y="4240468"/>
            <a:ext cx="4354126" cy="677333"/>
          </a:xfrm>
          <a:prstGeom prst="rect">
            <a:avLst/>
          </a:prstGeom>
        </p:spPr>
        <p:txBody>
          <a:bodyPr lIns="0" tIns="0" rIns="0" bIns="0">
            <a:noAutofit/>
          </a:bodyPr>
          <a:lstStyle>
            <a:lvl1pPr>
              <a:spcBef>
                <a:spcPts val="0"/>
              </a:spcBef>
              <a:spcAft>
                <a:spcPts val="0"/>
              </a:spcAft>
              <a:defRPr sz="1000">
                <a:solidFill>
                  <a:schemeClr val="tx1"/>
                </a:solidFill>
              </a:defRPr>
            </a:lvl1pPr>
          </a:lstStyle>
          <a:p>
            <a:pPr lvl="0"/>
            <a:r>
              <a:rPr lang="en-US" smtClean="0"/>
              <a:t>Click to edit Master text styles</a:t>
            </a:r>
          </a:p>
        </p:txBody>
      </p:sp>
      <p:sp>
        <p:nvSpPr>
          <p:cNvPr id="29" name="Title 28"/>
          <p:cNvSpPr>
            <a:spLocks noGrp="1"/>
          </p:cNvSpPr>
          <p:nvPr>
            <p:ph type="title"/>
          </p:nvPr>
        </p:nvSpPr>
        <p:spPr>
          <a:xfrm>
            <a:off x="3185546" y="1610919"/>
            <a:ext cx="4343012" cy="1711401"/>
          </a:xfrm>
        </p:spPr>
        <p:txBody>
          <a:bodyPr>
            <a:noAutofit/>
          </a:bodyPr>
          <a:lstStyle>
            <a:lvl1pPr>
              <a:lnSpc>
                <a:spcPts val="2800"/>
              </a:lnSpc>
              <a:defRPr sz="2800">
                <a:solidFill>
                  <a:schemeClr val="tx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3185546" y="3546203"/>
            <a:ext cx="4327774" cy="601133"/>
          </a:xfrm>
          <a:prstGeom prst="rect">
            <a:avLst/>
          </a:prstGeom>
        </p:spPr>
        <p:txBody>
          <a:bodyPr lIns="0" tIns="0" rIns="0" bIns="0">
            <a:noAutofit/>
          </a:bodyPr>
          <a:lstStyle>
            <a:lvl1pPr>
              <a:defRPr>
                <a:solidFill>
                  <a:schemeClr val="tx1"/>
                </a:solidFill>
              </a:defRPr>
            </a:lvl1pPr>
          </a:lstStyle>
          <a:p>
            <a:pPr lvl="0"/>
            <a:r>
              <a:rPr lang="en-US" smtClean="0"/>
              <a:t>Click to edit Master text styles</a:t>
            </a:r>
          </a:p>
        </p:txBody>
      </p:sp>
      <p:sp>
        <p:nvSpPr>
          <p:cNvPr id="3" name="Picture Placeholder 2"/>
          <p:cNvSpPr>
            <a:spLocks noGrp="1"/>
          </p:cNvSpPr>
          <p:nvPr>
            <p:ph type="pic" sz="quarter" idx="15" hasCustomPrompt="1"/>
          </p:nvPr>
        </p:nvSpPr>
        <p:spPr>
          <a:xfrm>
            <a:off x="-38100" y="-45720"/>
            <a:ext cx="9228138" cy="6957060"/>
          </a:xfrm>
          <a:custGeom>
            <a:avLst/>
            <a:gdLst>
              <a:gd name="connsiteX0" fmla="*/ 0 w 9228138"/>
              <a:gd name="connsiteY0" fmla="*/ 0 h 6934200"/>
              <a:gd name="connsiteX1" fmla="*/ 9228138 w 9228138"/>
              <a:gd name="connsiteY1" fmla="*/ 0 h 6934200"/>
              <a:gd name="connsiteX2" fmla="*/ 9228138 w 9228138"/>
              <a:gd name="connsiteY2" fmla="*/ 6934200 h 6934200"/>
              <a:gd name="connsiteX3" fmla="*/ 0 w 9228138"/>
              <a:gd name="connsiteY3" fmla="*/ 6934200 h 6934200"/>
              <a:gd name="connsiteX4" fmla="*/ 0 w 9228138"/>
              <a:gd name="connsiteY4" fmla="*/ 0 h 6934200"/>
              <a:gd name="connsiteX0" fmla="*/ 0 w 9228138"/>
              <a:gd name="connsiteY0" fmla="*/ 7620 h 6941820"/>
              <a:gd name="connsiteX1" fmla="*/ 3909060 w 9228138"/>
              <a:gd name="connsiteY1" fmla="*/ 0 h 6941820"/>
              <a:gd name="connsiteX2" fmla="*/ 9228138 w 9228138"/>
              <a:gd name="connsiteY2" fmla="*/ 7620 h 6941820"/>
              <a:gd name="connsiteX3" fmla="*/ 9228138 w 9228138"/>
              <a:gd name="connsiteY3" fmla="*/ 6941820 h 6941820"/>
              <a:gd name="connsiteX4" fmla="*/ 0 w 9228138"/>
              <a:gd name="connsiteY4" fmla="*/ 6941820 h 6941820"/>
              <a:gd name="connsiteX5" fmla="*/ 0 w 9228138"/>
              <a:gd name="connsiteY5" fmla="*/ 7620 h 6941820"/>
              <a:gd name="connsiteX0" fmla="*/ 0 w 9228138"/>
              <a:gd name="connsiteY0" fmla="*/ 15240 h 6949440"/>
              <a:gd name="connsiteX1" fmla="*/ 3909060 w 9228138"/>
              <a:gd name="connsiteY1" fmla="*/ 7620 h 6949440"/>
              <a:gd name="connsiteX2" fmla="*/ 6088380 w 9228138"/>
              <a:gd name="connsiteY2" fmla="*/ 0 h 6949440"/>
              <a:gd name="connsiteX3" fmla="*/ 9228138 w 9228138"/>
              <a:gd name="connsiteY3" fmla="*/ 15240 h 6949440"/>
              <a:gd name="connsiteX4" fmla="*/ 9228138 w 9228138"/>
              <a:gd name="connsiteY4" fmla="*/ 6949440 h 6949440"/>
              <a:gd name="connsiteX5" fmla="*/ 0 w 9228138"/>
              <a:gd name="connsiteY5" fmla="*/ 6949440 h 6949440"/>
              <a:gd name="connsiteX6" fmla="*/ 0 w 9228138"/>
              <a:gd name="connsiteY6" fmla="*/ 15240 h 6949440"/>
              <a:gd name="connsiteX0" fmla="*/ 0 w 9228138"/>
              <a:gd name="connsiteY0" fmla="*/ 7620 h 6957060"/>
              <a:gd name="connsiteX1" fmla="*/ 3909060 w 9228138"/>
              <a:gd name="connsiteY1" fmla="*/ 0 h 6957060"/>
              <a:gd name="connsiteX2" fmla="*/ 1272540 w 9228138"/>
              <a:gd name="connsiteY2" fmla="*/ 6957060 h 6957060"/>
              <a:gd name="connsiteX3" fmla="*/ 9228138 w 9228138"/>
              <a:gd name="connsiteY3" fmla="*/ 7620 h 6957060"/>
              <a:gd name="connsiteX4" fmla="*/ 9228138 w 9228138"/>
              <a:gd name="connsiteY4" fmla="*/ 6941820 h 6957060"/>
              <a:gd name="connsiteX5" fmla="*/ 0 w 9228138"/>
              <a:gd name="connsiteY5" fmla="*/ 6941820 h 6957060"/>
              <a:gd name="connsiteX6" fmla="*/ 0 w 9228138"/>
              <a:gd name="connsiteY6" fmla="*/ 7620 h 6957060"/>
              <a:gd name="connsiteX0" fmla="*/ 0 w 9228138"/>
              <a:gd name="connsiteY0" fmla="*/ 7620 h 6957060"/>
              <a:gd name="connsiteX1" fmla="*/ 3909060 w 9228138"/>
              <a:gd name="connsiteY1" fmla="*/ 0 h 6957060"/>
              <a:gd name="connsiteX2" fmla="*/ 1272540 w 9228138"/>
              <a:gd name="connsiteY2" fmla="*/ 6957060 h 6957060"/>
              <a:gd name="connsiteX3" fmla="*/ 7947660 w 9228138"/>
              <a:gd name="connsiteY3" fmla="*/ 1104900 h 6957060"/>
              <a:gd name="connsiteX4" fmla="*/ 9228138 w 9228138"/>
              <a:gd name="connsiteY4" fmla="*/ 7620 h 6957060"/>
              <a:gd name="connsiteX5" fmla="*/ 9228138 w 9228138"/>
              <a:gd name="connsiteY5" fmla="*/ 6941820 h 6957060"/>
              <a:gd name="connsiteX6" fmla="*/ 0 w 9228138"/>
              <a:gd name="connsiteY6" fmla="*/ 6941820 h 6957060"/>
              <a:gd name="connsiteX7" fmla="*/ 0 w 9228138"/>
              <a:gd name="connsiteY7" fmla="*/ 7620 h 6957060"/>
              <a:gd name="connsiteX0" fmla="*/ 0 w 9228138"/>
              <a:gd name="connsiteY0" fmla="*/ 7620 h 6957060"/>
              <a:gd name="connsiteX1" fmla="*/ 3909060 w 9228138"/>
              <a:gd name="connsiteY1" fmla="*/ 0 h 6957060"/>
              <a:gd name="connsiteX2" fmla="*/ 1272540 w 9228138"/>
              <a:gd name="connsiteY2" fmla="*/ 6957060 h 6957060"/>
              <a:gd name="connsiteX3" fmla="*/ 6591300 w 9228138"/>
              <a:gd name="connsiteY3" fmla="*/ 6934200 h 6957060"/>
              <a:gd name="connsiteX4" fmla="*/ 9228138 w 9228138"/>
              <a:gd name="connsiteY4" fmla="*/ 7620 h 6957060"/>
              <a:gd name="connsiteX5" fmla="*/ 9228138 w 9228138"/>
              <a:gd name="connsiteY5" fmla="*/ 6941820 h 6957060"/>
              <a:gd name="connsiteX6" fmla="*/ 0 w 9228138"/>
              <a:gd name="connsiteY6" fmla="*/ 6941820 h 6957060"/>
              <a:gd name="connsiteX7" fmla="*/ 0 w 9228138"/>
              <a:gd name="connsiteY7" fmla="*/ 7620 h 695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28138" h="6957060">
                <a:moveTo>
                  <a:pt x="0" y="7620"/>
                </a:moveTo>
                <a:lnTo>
                  <a:pt x="3909060" y="0"/>
                </a:lnTo>
                <a:lnTo>
                  <a:pt x="1272540" y="6957060"/>
                </a:lnTo>
                <a:lnTo>
                  <a:pt x="6591300" y="6934200"/>
                </a:lnTo>
                <a:lnTo>
                  <a:pt x="9228138" y="7620"/>
                </a:lnTo>
                <a:lnTo>
                  <a:pt x="9228138" y="6941820"/>
                </a:lnTo>
                <a:lnTo>
                  <a:pt x="0" y="6941820"/>
                </a:lnTo>
                <a:lnTo>
                  <a:pt x="0" y="7620"/>
                </a:lnTo>
                <a:close/>
              </a:path>
            </a:pathLst>
          </a:custGeom>
          <a:solidFill>
            <a:srgbClr val="A49066"/>
          </a:solidFill>
        </p:spPr>
        <p:txBody>
          <a:bodyPr lIns="216000" tIns="3348000"/>
          <a:lstStyle>
            <a:lvl1pPr>
              <a:defRPr b="1" baseline="0">
                <a:solidFill>
                  <a:schemeClr val="tx2"/>
                </a:solidFill>
              </a:defRPr>
            </a:lvl1pPr>
          </a:lstStyle>
          <a:p>
            <a:r>
              <a:rPr lang="en-AU" dirty="0" smtClean="0"/>
              <a:t>Click on icon to import picture -&gt;&gt;&gt;&gt;</a:t>
            </a:r>
            <a:endParaRPr lang="en-US" dirty="0"/>
          </a:p>
        </p:txBody>
      </p:sp>
      <p:sp>
        <p:nvSpPr>
          <p:cNvPr id="4" name="Picture Placeholder 3"/>
          <p:cNvSpPr>
            <a:spLocks noGrp="1"/>
          </p:cNvSpPr>
          <p:nvPr>
            <p:ph type="pic" sz="quarter" idx="16"/>
          </p:nvPr>
        </p:nvSpPr>
        <p:spPr>
          <a:xfrm>
            <a:off x="5521345" y="5289208"/>
            <a:ext cx="1413098" cy="486117"/>
          </a:xfrm>
        </p:spPr>
        <p:txBody>
          <a:bodyPr/>
          <a:lstStyle>
            <a:lvl1pPr algn="ctr">
              <a:defRPr sz="800" b="1"/>
            </a:lvl1pPr>
          </a:lstStyle>
          <a:p>
            <a:r>
              <a:rPr lang="en-US" smtClean="0"/>
              <a:t>Click icon to add picture</a:t>
            </a:r>
            <a:endParaRPr lang="en-US"/>
          </a:p>
        </p:txBody>
      </p:sp>
      <p:sp>
        <p:nvSpPr>
          <p:cNvPr id="10" name="Date Placeholder 3"/>
          <p:cNvSpPr txBox="1">
            <a:spLocks/>
          </p:cNvSpPr>
          <p:nvPr userDrawn="1"/>
        </p:nvSpPr>
        <p:spPr>
          <a:xfrm>
            <a:off x="3205492"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rgbClr val="000000"/>
                </a:solidFill>
                <a:ea typeface="Segoe UI" panose="020B0502040204020203" pitchFamily="34" charset="0"/>
              </a:rPr>
              <a:t>www.</a:t>
            </a:r>
            <a:r>
              <a:rPr lang="en-AU" sz="900" b="1" dirty="0" smtClean="0">
                <a:solidFill>
                  <a:srgbClr val="000000"/>
                </a:solidFill>
                <a:ea typeface="Segoe UI" panose="020B0502040204020203" pitchFamily="34" charset="0"/>
              </a:rPr>
              <a:t>advisian</a:t>
            </a:r>
            <a:r>
              <a:rPr lang="en-AU" sz="900" dirty="0" smtClean="0">
                <a:solidFill>
                  <a:srgbClr val="000000"/>
                </a:solidFill>
                <a:ea typeface="Segoe UI" panose="020B0502040204020203" pitchFamily="34" charset="0"/>
              </a:rPr>
              <a:t>.com</a:t>
            </a:r>
            <a:endParaRPr lang="en-AU" sz="900" dirty="0">
              <a:solidFill>
                <a:srgbClr val="000000"/>
              </a:solidFill>
              <a:ea typeface="Segoe UI" panose="020B0502040204020203" pitchFamily="34" charset="0"/>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0548" y="5346848"/>
            <a:ext cx="1227613" cy="423269"/>
          </a:xfrm>
          <a:prstGeom prst="rect">
            <a:avLst/>
          </a:prstGeom>
          <a:noFill/>
          <a:ln>
            <a:noFill/>
          </a:ln>
        </p:spPr>
      </p:pic>
    </p:spTree>
    <p:extLst>
      <p:ext uri="{BB962C8B-B14F-4D97-AF65-F5344CB8AC3E}">
        <p14:creationId xmlns:p14="http://schemas.microsoft.com/office/powerpoint/2010/main" val="298355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Cover with image 2">
    <p:bg>
      <p:bgPr>
        <a:solidFill>
          <a:schemeClr val="bg1"/>
        </a:solidFill>
        <a:effectLst/>
      </p:bgPr>
    </p:bg>
    <p:spTree>
      <p:nvGrpSpPr>
        <p:cNvPr id="1" name=""/>
        <p:cNvGrpSpPr/>
        <p:nvPr/>
      </p:nvGrpSpPr>
      <p:grpSpPr>
        <a:xfrm>
          <a:off x="0" y="0"/>
          <a:ext cx="0" cy="0"/>
          <a:chOff x="0" y="0"/>
          <a:chExt cx="0" cy="0"/>
        </a:xfrm>
      </p:grpSpPr>
      <p:sp>
        <p:nvSpPr>
          <p:cNvPr id="28" name="Text Placeholder 26"/>
          <p:cNvSpPr>
            <a:spLocks noGrp="1"/>
          </p:cNvSpPr>
          <p:nvPr>
            <p:ph type="body" sz="quarter" idx="11"/>
          </p:nvPr>
        </p:nvSpPr>
        <p:spPr>
          <a:xfrm>
            <a:off x="4479359" y="4240468"/>
            <a:ext cx="4354126" cy="677333"/>
          </a:xfrm>
          <a:prstGeom prst="rect">
            <a:avLst/>
          </a:prstGeom>
        </p:spPr>
        <p:txBody>
          <a:bodyPr lIns="0" tIns="0" rIns="0" bIns="0">
            <a:noAutofit/>
          </a:bodyPr>
          <a:lstStyle>
            <a:lvl1pPr>
              <a:spcBef>
                <a:spcPts val="0"/>
              </a:spcBef>
              <a:spcAft>
                <a:spcPts val="0"/>
              </a:spcAft>
              <a:defRPr sz="1000">
                <a:solidFill>
                  <a:schemeClr val="tx1"/>
                </a:solidFill>
              </a:defRPr>
            </a:lvl1pPr>
          </a:lstStyle>
          <a:p>
            <a:pPr lvl="0"/>
            <a:r>
              <a:rPr lang="en-US" smtClean="0"/>
              <a:t>Click to edit Master text styles</a:t>
            </a:r>
          </a:p>
        </p:txBody>
      </p:sp>
      <p:sp>
        <p:nvSpPr>
          <p:cNvPr id="29" name="Title 28"/>
          <p:cNvSpPr>
            <a:spLocks noGrp="1"/>
          </p:cNvSpPr>
          <p:nvPr>
            <p:ph type="title"/>
          </p:nvPr>
        </p:nvSpPr>
        <p:spPr>
          <a:xfrm>
            <a:off x="4490471" y="1610919"/>
            <a:ext cx="4343012" cy="1711401"/>
          </a:xfrm>
        </p:spPr>
        <p:txBody>
          <a:bodyPr>
            <a:noAutofit/>
          </a:bodyPr>
          <a:lstStyle>
            <a:lvl1pPr>
              <a:lnSpc>
                <a:spcPts val="2800"/>
              </a:lnSpc>
              <a:defRPr sz="2800">
                <a:solidFill>
                  <a:schemeClr val="tx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4490471" y="3546203"/>
            <a:ext cx="4327774" cy="601133"/>
          </a:xfrm>
          <a:prstGeom prst="rect">
            <a:avLst/>
          </a:prstGeom>
        </p:spPr>
        <p:txBody>
          <a:bodyPr lIns="0" tIns="0" rIns="0" bIns="0">
            <a:noAutofit/>
          </a:bodyPr>
          <a:lstStyle>
            <a:lvl1pPr>
              <a:defRPr>
                <a:solidFill>
                  <a:schemeClr val="tx1"/>
                </a:solidFill>
              </a:defRPr>
            </a:lvl1pPr>
          </a:lstStyle>
          <a:p>
            <a:pPr lvl="0"/>
            <a:r>
              <a:rPr lang="en-US" smtClean="0"/>
              <a:t>Click to edit Master text styles</a:t>
            </a:r>
          </a:p>
        </p:txBody>
      </p:sp>
      <p:sp>
        <p:nvSpPr>
          <p:cNvPr id="4" name="Picture Placeholder 3"/>
          <p:cNvSpPr>
            <a:spLocks noGrp="1"/>
          </p:cNvSpPr>
          <p:nvPr>
            <p:ph type="pic" sz="quarter" idx="16"/>
          </p:nvPr>
        </p:nvSpPr>
        <p:spPr>
          <a:xfrm>
            <a:off x="6826270" y="5289208"/>
            <a:ext cx="1413098" cy="486117"/>
          </a:xfrm>
        </p:spPr>
        <p:txBody>
          <a:bodyPr/>
          <a:lstStyle>
            <a:lvl1pPr algn="ctr">
              <a:defRPr sz="800" b="1"/>
            </a:lvl1pPr>
          </a:lstStyle>
          <a:p>
            <a:r>
              <a:rPr lang="en-US" smtClean="0"/>
              <a:t>Click icon to add picture</a:t>
            </a:r>
            <a:endParaRPr lang="en-US"/>
          </a:p>
        </p:txBody>
      </p:sp>
      <p:sp>
        <p:nvSpPr>
          <p:cNvPr id="10" name="Date Placeholder 3"/>
          <p:cNvSpPr txBox="1">
            <a:spLocks/>
          </p:cNvSpPr>
          <p:nvPr userDrawn="1"/>
        </p:nvSpPr>
        <p:spPr>
          <a:xfrm>
            <a:off x="4510417"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rgbClr val="000000"/>
                </a:solidFill>
                <a:ea typeface="Segoe UI" panose="020B0502040204020203" pitchFamily="34" charset="0"/>
              </a:rPr>
              <a:t>www.</a:t>
            </a:r>
            <a:r>
              <a:rPr lang="en-AU" sz="900" b="1" dirty="0" smtClean="0">
                <a:solidFill>
                  <a:srgbClr val="000000"/>
                </a:solidFill>
                <a:ea typeface="Segoe UI" panose="020B0502040204020203" pitchFamily="34" charset="0"/>
              </a:rPr>
              <a:t>advisian</a:t>
            </a:r>
            <a:r>
              <a:rPr lang="en-AU" sz="900" dirty="0" smtClean="0">
                <a:solidFill>
                  <a:srgbClr val="000000"/>
                </a:solidFill>
                <a:ea typeface="Segoe UI" panose="020B0502040204020203" pitchFamily="34" charset="0"/>
              </a:rPr>
              <a:t>.com</a:t>
            </a:r>
            <a:endParaRPr lang="en-AU" sz="900" dirty="0">
              <a:solidFill>
                <a:srgbClr val="000000"/>
              </a:solidFill>
              <a:ea typeface="Segoe UI" panose="020B0502040204020203" pitchFamily="34" charset="0"/>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75473" y="5346848"/>
            <a:ext cx="1227613" cy="423269"/>
          </a:xfrm>
          <a:prstGeom prst="rect">
            <a:avLst/>
          </a:prstGeom>
          <a:noFill/>
          <a:ln>
            <a:noFill/>
          </a:ln>
        </p:spPr>
      </p:pic>
      <p:sp>
        <p:nvSpPr>
          <p:cNvPr id="5" name="Picture Placeholder 4"/>
          <p:cNvSpPr>
            <a:spLocks noGrp="1"/>
          </p:cNvSpPr>
          <p:nvPr>
            <p:ph type="pic" sz="quarter" idx="17"/>
          </p:nvPr>
        </p:nvSpPr>
        <p:spPr>
          <a:xfrm>
            <a:off x="-66674" y="-76200"/>
            <a:ext cx="5271134" cy="7002780"/>
          </a:xfrm>
          <a:custGeom>
            <a:avLst/>
            <a:gdLst>
              <a:gd name="connsiteX0" fmla="*/ 0 w 5271134"/>
              <a:gd name="connsiteY0" fmla="*/ 0 h 7000876"/>
              <a:gd name="connsiteX1" fmla="*/ 5271134 w 5271134"/>
              <a:gd name="connsiteY1" fmla="*/ 0 h 7000876"/>
              <a:gd name="connsiteX2" fmla="*/ 5271134 w 5271134"/>
              <a:gd name="connsiteY2" fmla="*/ 7000876 h 7000876"/>
              <a:gd name="connsiteX3" fmla="*/ 0 w 5271134"/>
              <a:gd name="connsiteY3" fmla="*/ 7000876 h 7000876"/>
              <a:gd name="connsiteX4" fmla="*/ 0 w 5271134"/>
              <a:gd name="connsiteY4" fmla="*/ 0 h 7000876"/>
              <a:gd name="connsiteX0" fmla="*/ 0 w 5271134"/>
              <a:gd name="connsiteY0" fmla="*/ 0 h 7002780"/>
              <a:gd name="connsiteX1" fmla="*/ 5271134 w 5271134"/>
              <a:gd name="connsiteY1" fmla="*/ 0 h 7002780"/>
              <a:gd name="connsiteX2" fmla="*/ 5271134 w 5271134"/>
              <a:gd name="connsiteY2" fmla="*/ 7000876 h 7002780"/>
              <a:gd name="connsiteX3" fmla="*/ 2619374 w 5271134"/>
              <a:gd name="connsiteY3" fmla="*/ 7002780 h 7002780"/>
              <a:gd name="connsiteX4" fmla="*/ 0 w 5271134"/>
              <a:gd name="connsiteY4" fmla="*/ 7000876 h 7002780"/>
              <a:gd name="connsiteX5" fmla="*/ 0 w 5271134"/>
              <a:gd name="connsiteY5" fmla="*/ 0 h 7002780"/>
              <a:gd name="connsiteX0" fmla="*/ 0 w 5271134"/>
              <a:gd name="connsiteY0" fmla="*/ 0 h 7002780"/>
              <a:gd name="connsiteX1" fmla="*/ 5271134 w 5271134"/>
              <a:gd name="connsiteY1" fmla="*/ 0 h 7002780"/>
              <a:gd name="connsiteX2" fmla="*/ 2619374 w 5271134"/>
              <a:gd name="connsiteY2" fmla="*/ 7002780 h 7002780"/>
              <a:gd name="connsiteX3" fmla="*/ 0 w 5271134"/>
              <a:gd name="connsiteY3" fmla="*/ 7000876 h 7002780"/>
              <a:gd name="connsiteX4" fmla="*/ 0 w 5271134"/>
              <a:gd name="connsiteY4" fmla="*/ 0 h 700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1134" h="7002780">
                <a:moveTo>
                  <a:pt x="0" y="0"/>
                </a:moveTo>
                <a:lnTo>
                  <a:pt x="5271134" y="0"/>
                </a:lnTo>
                <a:lnTo>
                  <a:pt x="2619374" y="7002780"/>
                </a:lnTo>
                <a:lnTo>
                  <a:pt x="0" y="7000876"/>
                </a:lnTo>
                <a:lnTo>
                  <a:pt x="0" y="0"/>
                </a:lnTo>
                <a:close/>
              </a:path>
            </a:pathLst>
          </a:custGeom>
          <a:solidFill>
            <a:schemeClr val="bg2"/>
          </a:solidFill>
        </p:spPr>
        <p:txBody>
          <a:bodyPr lIns="576000" tIns="3348000"/>
          <a:lstStyle>
            <a:lvl1pPr>
              <a:defRPr sz="1200" b="1">
                <a:solidFill>
                  <a:schemeClr val="bg1"/>
                </a:solidFill>
              </a:defRPr>
            </a:lvl1pPr>
          </a:lstStyle>
          <a:p>
            <a:r>
              <a:rPr lang="en-US" smtClean="0"/>
              <a:t>Click icon to add picture</a:t>
            </a:r>
            <a:endParaRPr lang="en-US"/>
          </a:p>
        </p:txBody>
      </p:sp>
    </p:spTree>
    <p:extLst>
      <p:ext uri="{BB962C8B-B14F-4D97-AF65-F5344CB8AC3E}">
        <p14:creationId xmlns:p14="http://schemas.microsoft.com/office/powerpoint/2010/main" val="840437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Cover no image light - client logo">
    <p:spTree>
      <p:nvGrpSpPr>
        <p:cNvPr id="1" name=""/>
        <p:cNvGrpSpPr/>
        <p:nvPr/>
      </p:nvGrpSpPr>
      <p:grpSpPr>
        <a:xfrm>
          <a:off x="0" y="0"/>
          <a:ext cx="0" cy="0"/>
          <a:chOff x="0" y="0"/>
          <a:chExt cx="0" cy="0"/>
        </a:xfrm>
      </p:grpSpPr>
      <p:sp>
        <p:nvSpPr>
          <p:cNvPr id="28" name="Text Placeholder 26"/>
          <p:cNvSpPr>
            <a:spLocks noGrp="1"/>
          </p:cNvSpPr>
          <p:nvPr>
            <p:ph type="body" sz="quarter" idx="11"/>
          </p:nvPr>
        </p:nvSpPr>
        <p:spPr>
          <a:xfrm>
            <a:off x="600077" y="4241800"/>
            <a:ext cx="7964486" cy="313267"/>
          </a:xfrm>
          <a:prstGeom prst="rect">
            <a:avLst/>
          </a:prstGeom>
        </p:spPr>
        <p:txBody>
          <a:bodyPr lIns="0" tIns="0" rIns="0" bIns="0">
            <a:noAutofit/>
          </a:bodyPr>
          <a:lstStyle>
            <a:lvl1pPr>
              <a:spcBef>
                <a:spcPts val="0"/>
              </a:spcBef>
              <a:spcAft>
                <a:spcPts val="0"/>
              </a:spcAft>
              <a:defRPr sz="1000">
                <a:solidFill>
                  <a:schemeClr val="tx1"/>
                </a:solidFill>
              </a:defRPr>
            </a:lvl1pPr>
          </a:lstStyle>
          <a:p>
            <a:pPr lvl="0"/>
            <a:r>
              <a:rPr lang="en-US" smtClean="0"/>
              <a:t>Click to edit Master text styles</a:t>
            </a:r>
          </a:p>
        </p:txBody>
      </p:sp>
      <p:sp>
        <p:nvSpPr>
          <p:cNvPr id="29" name="Title 28"/>
          <p:cNvSpPr>
            <a:spLocks noGrp="1"/>
          </p:cNvSpPr>
          <p:nvPr>
            <p:ph type="title"/>
          </p:nvPr>
        </p:nvSpPr>
        <p:spPr>
          <a:xfrm>
            <a:off x="600077" y="1845735"/>
            <a:ext cx="7964486" cy="1439333"/>
          </a:xfrm>
        </p:spPr>
        <p:txBody>
          <a:bodyPr>
            <a:noAutofit/>
          </a:bodyPr>
          <a:lstStyle>
            <a:lvl1pPr>
              <a:lnSpc>
                <a:spcPts val="3600"/>
              </a:lnSpc>
              <a:defRPr sz="3600">
                <a:solidFill>
                  <a:schemeClr val="tx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600077" y="3471335"/>
            <a:ext cx="7964486" cy="601133"/>
          </a:xfrm>
          <a:prstGeom prst="rect">
            <a:avLst/>
          </a:prstGeom>
        </p:spPr>
        <p:txBody>
          <a:bodyPr lIns="0" tIns="0" rIns="0" bIns="0">
            <a:noAutofit/>
          </a:bodyPr>
          <a:lstStyle>
            <a:lvl1pPr>
              <a:lnSpc>
                <a:spcPts val="1700"/>
              </a:lnSpc>
              <a:spcBef>
                <a:spcPts val="0"/>
              </a:spcBef>
              <a:spcAft>
                <a:spcPts val="0"/>
              </a:spcAft>
              <a:defRPr>
                <a:solidFill>
                  <a:schemeClr val="tx1"/>
                </a:solidFill>
              </a:defRPr>
            </a:lvl1pPr>
          </a:lstStyle>
          <a:p>
            <a:pPr lvl="0"/>
            <a:r>
              <a:rPr lang="en-US" smtClean="0"/>
              <a:t>Click to edit Master text styles</a:t>
            </a:r>
          </a:p>
        </p:txBody>
      </p:sp>
      <p:sp>
        <p:nvSpPr>
          <p:cNvPr id="8" name="Parallelogram 7"/>
          <p:cNvSpPr/>
          <p:nvPr userDrawn="1"/>
        </p:nvSpPr>
        <p:spPr>
          <a:xfrm>
            <a:off x="593726" y="1364891"/>
            <a:ext cx="720000" cy="60959"/>
          </a:xfrm>
          <a:prstGeom prst="parallelogram">
            <a:avLst>
              <a:gd name="adj" fmla="val 37993"/>
            </a:avLst>
          </a:pr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13" name="Picture Placeholder 3"/>
          <p:cNvSpPr>
            <a:spLocks noGrp="1"/>
          </p:cNvSpPr>
          <p:nvPr>
            <p:ph type="pic" sz="quarter" idx="16" hasCustomPrompt="1"/>
          </p:nvPr>
        </p:nvSpPr>
        <p:spPr>
          <a:xfrm>
            <a:off x="7170515" y="5289208"/>
            <a:ext cx="1413098" cy="459281"/>
          </a:xfrm>
        </p:spPr>
        <p:txBody>
          <a:bodyPr/>
          <a:lstStyle>
            <a:lvl1pPr algn="ctr">
              <a:defRPr sz="800" b="1"/>
            </a:lvl1pPr>
          </a:lstStyle>
          <a:p>
            <a:r>
              <a:rPr lang="en-AU" dirty="0" smtClean="0"/>
              <a:t>Client logo</a:t>
            </a:r>
            <a:endParaRPr lang="en-US" dirty="0"/>
          </a:p>
        </p:txBody>
      </p:sp>
      <p:sp>
        <p:nvSpPr>
          <p:cNvPr id="15" name="Date Placeholder 3"/>
          <p:cNvSpPr txBox="1">
            <a:spLocks/>
          </p:cNvSpPr>
          <p:nvPr userDrawn="1"/>
        </p:nvSpPr>
        <p:spPr>
          <a:xfrm>
            <a:off x="607174"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rgbClr val="000000"/>
                </a:solidFill>
                <a:ea typeface="Segoe UI" panose="020B0502040204020203" pitchFamily="34" charset="0"/>
              </a:rPr>
              <a:t>www.</a:t>
            </a:r>
            <a:r>
              <a:rPr lang="en-AU" sz="900" b="1" dirty="0" smtClean="0">
                <a:solidFill>
                  <a:srgbClr val="000000"/>
                </a:solidFill>
                <a:ea typeface="Segoe UI" panose="020B0502040204020203" pitchFamily="34" charset="0"/>
              </a:rPr>
              <a:t>advisian</a:t>
            </a:r>
            <a:r>
              <a:rPr lang="en-AU" sz="900" dirty="0" smtClean="0">
                <a:solidFill>
                  <a:srgbClr val="000000"/>
                </a:solidFill>
                <a:ea typeface="Segoe UI" panose="020B0502040204020203" pitchFamily="34" charset="0"/>
              </a:rPr>
              <a:t>.com</a:t>
            </a:r>
            <a:endParaRPr lang="en-AU" sz="900" dirty="0">
              <a:solidFill>
                <a:srgbClr val="000000"/>
              </a:solidFill>
              <a:ea typeface="Segoe UI" panose="020B0502040204020203"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5526" y="5282894"/>
            <a:ext cx="1227613" cy="423269"/>
          </a:xfrm>
          <a:prstGeom prst="rect">
            <a:avLst/>
          </a:prstGeom>
          <a:noFill/>
          <a:ln>
            <a:noFill/>
          </a:ln>
        </p:spPr>
      </p:pic>
    </p:spTree>
    <p:extLst>
      <p:ext uri="{BB962C8B-B14F-4D97-AF65-F5344CB8AC3E}">
        <p14:creationId xmlns:p14="http://schemas.microsoft.com/office/powerpoint/2010/main" val="3125561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ody - 1 column l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0"/>
          </p:nvPr>
        </p:nvSpPr>
        <p:spPr>
          <a:xfrm>
            <a:off x="601663" y="1828800"/>
            <a:ext cx="7945200" cy="4673600"/>
          </a:xfrm>
          <a:prstGeom prst="rect">
            <a:avLst/>
          </a:prstGeom>
        </p:spPr>
        <p:txBody>
          <a:bodyPr lIns="0" tIns="0" rIns="0" bIns="0"/>
          <a:lstStyle>
            <a:lvl1pPr marL="0" indent="0">
              <a:buClrTx/>
              <a:buFont typeface="Arial" panose="020B0604020202020204" pitchFamily="34" charset="0"/>
              <a:buNone/>
              <a:defRPr/>
            </a:lvl1pPr>
            <a:lvl3pPr marL="715963" indent="-357188">
              <a:buFont typeface="Segoe UI" panose="020B0502040204020203" pitchFamily="34" charset="0"/>
              <a:buChar char="̵"/>
              <a:defRPr/>
            </a:lvl3pPr>
            <a:lvl5pPr marL="1431925" indent="-357188">
              <a:buFont typeface="Segoe UI" panose="020B0502040204020203"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0892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ody - 2 column light">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600079" y="1828801"/>
            <a:ext cx="3857623" cy="4648201"/>
          </a:xfrm>
          <a:prstGeom prst="rect">
            <a:avLst/>
          </a:prstGeom>
        </p:spPr>
        <p:txBody>
          <a:bodyPr lIns="0" tIns="0" rIns="0" bIns="0">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6"/>
          <p:cNvSpPr>
            <a:spLocks noGrp="1"/>
          </p:cNvSpPr>
          <p:nvPr>
            <p:ph sz="quarter" idx="12"/>
          </p:nvPr>
        </p:nvSpPr>
        <p:spPr>
          <a:xfrm>
            <a:off x="4689478" y="1828801"/>
            <a:ext cx="3857623" cy="4648201"/>
          </a:xfrm>
          <a:prstGeom prst="rect">
            <a:avLst/>
          </a:prstGeom>
        </p:spPr>
        <p:txBody>
          <a:bodyPr lIns="0" tIns="0" rIns="0" bIns="0">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noAutofit/>
          </a:bodyPr>
          <a:lstStyle/>
          <a:p>
            <a:r>
              <a:rPr lang="en-US" smtClean="0"/>
              <a:t>Click to edit Master title style</a:t>
            </a:r>
            <a:endParaRPr lang="en-US"/>
          </a:p>
        </p:txBody>
      </p:sp>
    </p:spTree>
    <p:extLst>
      <p:ext uri="{BB962C8B-B14F-4D97-AF65-F5344CB8AC3E}">
        <p14:creationId xmlns:p14="http://schemas.microsoft.com/office/powerpoint/2010/main" val="3701510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ody - 3 column light">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600077" y="1841500"/>
            <a:ext cx="2486024" cy="4635501"/>
          </a:xfrm>
          <a:prstGeom prst="rect">
            <a:avLst/>
          </a:prstGeom>
        </p:spPr>
        <p:txBody>
          <a:bodyPr lIns="0" tIns="0" rIns="0" bIns="0" numCol="1">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6"/>
          <p:cNvSpPr>
            <a:spLocks noGrp="1"/>
          </p:cNvSpPr>
          <p:nvPr>
            <p:ph sz="quarter" idx="12"/>
          </p:nvPr>
        </p:nvSpPr>
        <p:spPr>
          <a:xfrm>
            <a:off x="3336927" y="1841500"/>
            <a:ext cx="2486024" cy="4635501"/>
          </a:xfrm>
          <a:prstGeom prst="rect">
            <a:avLst/>
          </a:prstGeom>
        </p:spPr>
        <p:txBody>
          <a:bodyPr lIns="0" tIns="0" rIns="0" bIns="0" numCol="1">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6"/>
          <p:cNvSpPr>
            <a:spLocks noGrp="1"/>
          </p:cNvSpPr>
          <p:nvPr>
            <p:ph sz="quarter" idx="13"/>
          </p:nvPr>
        </p:nvSpPr>
        <p:spPr>
          <a:xfrm>
            <a:off x="6067427" y="1841500"/>
            <a:ext cx="2490786" cy="4635501"/>
          </a:xfrm>
          <a:prstGeom prst="rect">
            <a:avLst/>
          </a:prstGeom>
        </p:spPr>
        <p:txBody>
          <a:bodyPr lIns="0" tIns="0" rIns="0" bIns="0" numCol="1">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noAutofit/>
          </a:bodyPr>
          <a:lstStyle/>
          <a:p>
            <a:r>
              <a:rPr lang="en-US" smtClean="0"/>
              <a:t>Click to edit Master title style</a:t>
            </a:r>
            <a:endParaRPr lang="en-US"/>
          </a:p>
        </p:txBody>
      </p:sp>
    </p:spTree>
    <p:extLst>
      <p:ext uri="{BB962C8B-B14F-4D97-AF65-F5344CB8AC3E}">
        <p14:creationId xmlns:p14="http://schemas.microsoft.com/office/powerpoint/2010/main" val="173624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Body with image light">
    <p:bg>
      <p:bgPr>
        <a:solidFill>
          <a:schemeClr val="bg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3964301" cy="3747347"/>
          </a:xfrm>
        </p:spPr>
        <p:txBody>
          <a:bodyPr anchor="t">
            <a:noAutofit/>
          </a:bodyPr>
          <a:lstStyle>
            <a:lvl1pPr>
              <a:lnSpc>
                <a:spcPct val="100000"/>
              </a:lnSpc>
              <a:defRPr sz="1600">
                <a:solidFill>
                  <a:schemeClr val="tx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4" name="Picture Placeholder 3"/>
          <p:cNvSpPr>
            <a:spLocks noGrp="1"/>
          </p:cNvSpPr>
          <p:nvPr>
            <p:ph type="pic" sz="quarter" idx="10"/>
          </p:nvPr>
        </p:nvSpPr>
        <p:spPr>
          <a:xfrm>
            <a:off x="3770313" y="-84138"/>
            <a:ext cx="5449887" cy="7018021"/>
          </a:xfrm>
          <a:custGeom>
            <a:avLst/>
            <a:gdLst>
              <a:gd name="connsiteX0" fmla="*/ 0 w 5449887"/>
              <a:gd name="connsiteY0" fmla="*/ 0 h 7010401"/>
              <a:gd name="connsiteX1" fmla="*/ 5449887 w 5449887"/>
              <a:gd name="connsiteY1" fmla="*/ 0 h 7010401"/>
              <a:gd name="connsiteX2" fmla="*/ 5449887 w 5449887"/>
              <a:gd name="connsiteY2" fmla="*/ 7010401 h 7010401"/>
              <a:gd name="connsiteX3" fmla="*/ 0 w 5449887"/>
              <a:gd name="connsiteY3" fmla="*/ 7010401 h 7010401"/>
              <a:gd name="connsiteX4" fmla="*/ 0 w 5449887"/>
              <a:gd name="connsiteY4" fmla="*/ 0 h 7010401"/>
              <a:gd name="connsiteX0" fmla="*/ 0 w 5449887"/>
              <a:gd name="connsiteY0" fmla="*/ 0 h 7018021"/>
              <a:gd name="connsiteX1" fmla="*/ 5449887 w 5449887"/>
              <a:gd name="connsiteY1" fmla="*/ 0 h 7018021"/>
              <a:gd name="connsiteX2" fmla="*/ 5449887 w 5449887"/>
              <a:gd name="connsiteY2" fmla="*/ 7010401 h 7018021"/>
              <a:gd name="connsiteX3" fmla="*/ 2659380 w 5449887"/>
              <a:gd name="connsiteY3" fmla="*/ 7018021 h 7018021"/>
              <a:gd name="connsiteX4" fmla="*/ 0 w 5449887"/>
              <a:gd name="connsiteY4" fmla="*/ 0 h 7018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9887" h="7018021">
                <a:moveTo>
                  <a:pt x="0" y="0"/>
                </a:moveTo>
                <a:lnTo>
                  <a:pt x="5449887" y="0"/>
                </a:lnTo>
                <a:lnTo>
                  <a:pt x="5449887" y="7010401"/>
                </a:lnTo>
                <a:lnTo>
                  <a:pt x="2659380" y="7018021"/>
                </a:lnTo>
                <a:lnTo>
                  <a:pt x="0" y="0"/>
                </a:lnTo>
                <a:close/>
              </a:path>
            </a:pathLst>
          </a:custGeom>
        </p:spPr>
        <p:txBody>
          <a:bodyPr lIns="2556000" tIns="3780000"/>
          <a:lstStyle>
            <a:lvl1pPr>
              <a:defRPr sz="1400" b="1"/>
            </a:lvl1pPr>
          </a:lstStyle>
          <a:p>
            <a:r>
              <a:rPr lang="en-US" smtClean="0"/>
              <a:t>Click icon to add picture</a:t>
            </a:r>
            <a:endParaRPr lang="en-US"/>
          </a:p>
        </p:txBody>
      </p:sp>
    </p:spTree>
    <p:extLst>
      <p:ext uri="{BB962C8B-B14F-4D97-AF65-F5344CB8AC3E}">
        <p14:creationId xmlns:p14="http://schemas.microsoft.com/office/powerpoint/2010/main" val="979143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dy - 2 column light">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600079" y="1828801"/>
            <a:ext cx="3857623" cy="4648201"/>
          </a:xfrm>
          <a:prstGeom prst="rect">
            <a:avLst/>
          </a:prstGeom>
        </p:spPr>
        <p:txBody>
          <a:bodyPr lIns="0" tIns="0" rIns="0" bIns="0">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6"/>
          <p:cNvSpPr>
            <a:spLocks noGrp="1"/>
          </p:cNvSpPr>
          <p:nvPr>
            <p:ph sz="quarter" idx="12"/>
          </p:nvPr>
        </p:nvSpPr>
        <p:spPr>
          <a:xfrm>
            <a:off x="4689478" y="1828801"/>
            <a:ext cx="3857623" cy="4648201"/>
          </a:xfrm>
          <a:prstGeom prst="rect">
            <a:avLst/>
          </a:prstGeom>
        </p:spPr>
        <p:txBody>
          <a:bodyPr lIns="0" tIns="0" rIns="0" bIns="0">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noAutofit/>
          </a:bodyPr>
          <a:lstStyle/>
          <a:p>
            <a:r>
              <a:rPr lang="en-US" smtClean="0"/>
              <a:t>Click to edit Master title style</a:t>
            </a:r>
            <a:endParaRPr lang="en-US"/>
          </a:p>
        </p:txBody>
      </p:sp>
    </p:spTree>
    <p:extLst>
      <p:ext uri="{BB962C8B-B14F-4D97-AF65-F5344CB8AC3E}">
        <p14:creationId xmlns:p14="http://schemas.microsoft.com/office/powerpoint/2010/main" val="3301533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Full page image with headin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p:spPr>
        <p:txBody>
          <a:bodyPr lIns="0" tIns="3060000"/>
          <a:lstStyle>
            <a:lvl1pPr algn="ctr">
              <a:defRPr sz="1400" b="1"/>
            </a:lvl1pPr>
          </a:lstStyle>
          <a:p>
            <a:r>
              <a:rPr lang="en-US" smtClean="0"/>
              <a:t>Click icon to add picture</a:t>
            </a:r>
            <a:endParaRPr lang="en-US"/>
          </a:p>
        </p:txBody>
      </p:sp>
      <p:sp>
        <p:nvSpPr>
          <p:cNvPr id="2" name="Title 1"/>
          <p:cNvSpPr>
            <a:spLocks noGrp="1"/>
          </p:cNvSpPr>
          <p:nvPr>
            <p:ph type="title"/>
          </p:nvPr>
        </p:nvSpPr>
        <p:spPr>
          <a:xfrm>
            <a:off x="4023360" y="4130041"/>
            <a:ext cx="4442460" cy="1790700"/>
          </a:xfrm>
        </p:spPr>
        <p:txBody>
          <a:bodyPr>
            <a:noAutofit/>
          </a:bodyPr>
          <a:lstStyle/>
          <a:p>
            <a:r>
              <a:rPr lang="en-US" smtClean="0"/>
              <a:t>Click to edit Master title style</a:t>
            </a:r>
            <a:endParaRPr lang="en-US" dirty="0"/>
          </a:p>
        </p:txBody>
      </p:sp>
    </p:spTree>
    <p:extLst>
      <p:ext uri="{BB962C8B-B14F-4D97-AF65-F5344CB8AC3E}">
        <p14:creationId xmlns:p14="http://schemas.microsoft.com/office/powerpoint/2010/main" val="1670056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Blank Page ligh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0605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ver no image dark">
    <p:bg>
      <p:bgPr>
        <a:solidFill>
          <a:schemeClr val="tx2"/>
        </a:solidFill>
        <a:effectLst/>
      </p:bgPr>
    </p:bg>
    <p:spTree>
      <p:nvGrpSpPr>
        <p:cNvPr id="1" name=""/>
        <p:cNvGrpSpPr/>
        <p:nvPr/>
      </p:nvGrpSpPr>
      <p:grpSpPr>
        <a:xfrm>
          <a:off x="0" y="0"/>
          <a:ext cx="0" cy="0"/>
          <a:chOff x="0" y="0"/>
          <a:chExt cx="0" cy="0"/>
        </a:xfrm>
      </p:grpSpPr>
      <p:sp>
        <p:nvSpPr>
          <p:cNvPr id="28" name="Text Placeholder 26"/>
          <p:cNvSpPr>
            <a:spLocks noGrp="1"/>
          </p:cNvSpPr>
          <p:nvPr>
            <p:ph type="body" sz="quarter" idx="11"/>
          </p:nvPr>
        </p:nvSpPr>
        <p:spPr>
          <a:xfrm>
            <a:off x="600077" y="4241800"/>
            <a:ext cx="7964486" cy="313267"/>
          </a:xfrm>
          <a:prstGeom prst="rect">
            <a:avLst/>
          </a:prstGeom>
        </p:spPr>
        <p:txBody>
          <a:bodyPr lIns="0" tIns="0" rIns="0" bIns="0">
            <a:noAutofit/>
          </a:bodyPr>
          <a:lstStyle>
            <a:lvl1pPr>
              <a:spcBef>
                <a:spcPts val="0"/>
              </a:spcBef>
              <a:spcAft>
                <a:spcPts val="0"/>
              </a:spcAft>
              <a:defRPr sz="1000">
                <a:solidFill>
                  <a:schemeClr val="bg1"/>
                </a:solidFill>
              </a:defRPr>
            </a:lvl1pPr>
          </a:lstStyle>
          <a:p>
            <a:pPr lvl="0"/>
            <a:r>
              <a:rPr lang="en-US" smtClean="0"/>
              <a:t>Click to edit Master text styles</a:t>
            </a:r>
          </a:p>
        </p:txBody>
      </p:sp>
      <p:sp>
        <p:nvSpPr>
          <p:cNvPr id="29" name="Title 28"/>
          <p:cNvSpPr>
            <a:spLocks noGrp="1"/>
          </p:cNvSpPr>
          <p:nvPr>
            <p:ph type="title"/>
          </p:nvPr>
        </p:nvSpPr>
        <p:spPr>
          <a:xfrm>
            <a:off x="600077" y="1845735"/>
            <a:ext cx="7964486" cy="1439333"/>
          </a:xfrm>
        </p:spPr>
        <p:txBody>
          <a:bodyPr>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33" name="Text Placeholder 32"/>
          <p:cNvSpPr>
            <a:spLocks noGrp="1"/>
          </p:cNvSpPr>
          <p:nvPr>
            <p:ph type="body" sz="quarter" idx="12"/>
          </p:nvPr>
        </p:nvSpPr>
        <p:spPr>
          <a:xfrm>
            <a:off x="600077" y="3471335"/>
            <a:ext cx="7964486" cy="601133"/>
          </a:xfrm>
          <a:prstGeom prst="rect">
            <a:avLst/>
          </a:prstGeom>
        </p:spPr>
        <p:txBody>
          <a:bodyPr lIns="0" tIns="0" rIns="0" bIns="0">
            <a:noAutofit/>
          </a:bodyPr>
          <a:lstStyle>
            <a:lvl1pPr>
              <a:lnSpc>
                <a:spcPts val="1700"/>
              </a:lnSpc>
              <a:spcBef>
                <a:spcPts val="0"/>
              </a:spcBef>
              <a:spcAft>
                <a:spcPts val="0"/>
              </a:spcAft>
              <a:defRPr>
                <a:solidFill>
                  <a:schemeClr val="bg1"/>
                </a:solidFill>
              </a:defRPr>
            </a:lvl1pPr>
          </a:lstStyle>
          <a:p>
            <a:pPr lvl="0"/>
            <a:r>
              <a:rPr lang="en-US" smtClean="0"/>
              <a:t>Click to edit Master text styles</a:t>
            </a:r>
          </a:p>
        </p:txBody>
      </p:sp>
      <p:sp>
        <p:nvSpPr>
          <p:cNvPr id="10" name="Picture Placeholder 3"/>
          <p:cNvSpPr>
            <a:spLocks noGrp="1"/>
          </p:cNvSpPr>
          <p:nvPr>
            <p:ph type="pic" sz="quarter" idx="16" hasCustomPrompt="1"/>
          </p:nvPr>
        </p:nvSpPr>
        <p:spPr>
          <a:xfrm>
            <a:off x="7170515" y="5289208"/>
            <a:ext cx="1413098" cy="465105"/>
          </a:xfrm>
        </p:spPr>
        <p:txBody>
          <a:bodyPr/>
          <a:lstStyle>
            <a:lvl1pPr algn="ctr">
              <a:defRPr sz="800" b="1" baseline="0">
                <a:solidFill>
                  <a:schemeClr val="bg1"/>
                </a:solidFill>
              </a:defRPr>
            </a:lvl1pPr>
          </a:lstStyle>
          <a:p>
            <a:r>
              <a:rPr lang="en-AU" dirty="0" smtClean="0"/>
              <a:t>Client logo</a:t>
            </a:r>
            <a:endParaRPr lang="en-US" dirty="0"/>
          </a:p>
        </p:txBody>
      </p:sp>
      <p:sp>
        <p:nvSpPr>
          <p:cNvPr id="14" name="Date Placeholder 3"/>
          <p:cNvSpPr txBox="1">
            <a:spLocks/>
          </p:cNvSpPr>
          <p:nvPr userDrawn="1"/>
        </p:nvSpPr>
        <p:spPr>
          <a:xfrm>
            <a:off x="607174" y="6248944"/>
            <a:ext cx="1269504" cy="216024"/>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solidFill>
                  <a:srgbClr val="FFFFFF"/>
                </a:solidFill>
                <a:ea typeface="Segoe UI" panose="020B0502040204020203" pitchFamily="34" charset="0"/>
              </a:rPr>
              <a:t>www.</a:t>
            </a:r>
            <a:r>
              <a:rPr lang="en-AU" sz="900" b="1" dirty="0" smtClean="0">
                <a:solidFill>
                  <a:srgbClr val="FFFFFF"/>
                </a:solidFill>
                <a:ea typeface="Segoe UI" panose="020B0502040204020203" pitchFamily="34" charset="0"/>
              </a:rPr>
              <a:t>advisian</a:t>
            </a:r>
            <a:r>
              <a:rPr lang="en-AU" sz="900" dirty="0" smtClean="0">
                <a:solidFill>
                  <a:srgbClr val="FFFFFF"/>
                </a:solidFill>
                <a:ea typeface="Segoe UI" panose="020B0502040204020203" pitchFamily="34" charset="0"/>
              </a:rPr>
              <a:t>.com</a:t>
            </a:r>
            <a:endParaRPr lang="en-AU" sz="900" dirty="0">
              <a:solidFill>
                <a:srgbClr val="FFFFFF"/>
              </a:solidFill>
              <a:ea typeface="Segoe UI" panose="020B0502040204020203" pitchFamily="34"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5526" y="5282894"/>
            <a:ext cx="1227613" cy="423269"/>
          </a:xfrm>
          <a:prstGeom prst="rect">
            <a:avLst/>
          </a:prstGeom>
          <a:noFill/>
          <a:ln>
            <a:noFill/>
          </a:ln>
        </p:spPr>
      </p:pic>
    </p:spTree>
    <p:extLst>
      <p:ext uri="{BB962C8B-B14F-4D97-AF65-F5344CB8AC3E}">
        <p14:creationId xmlns:p14="http://schemas.microsoft.com/office/powerpoint/2010/main" val="2686308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ody - 1 column dark">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5" name="Content Placeholder 4"/>
          <p:cNvSpPr>
            <a:spLocks noGrp="1"/>
          </p:cNvSpPr>
          <p:nvPr>
            <p:ph sz="quarter" idx="10"/>
          </p:nvPr>
        </p:nvSpPr>
        <p:spPr>
          <a:xfrm>
            <a:off x="601663" y="1828800"/>
            <a:ext cx="7945200" cy="4673600"/>
          </a:xfrm>
          <a:prstGeom prst="rect">
            <a:avLst/>
          </a:prstGeom>
        </p:spPr>
        <p:txBody>
          <a:bodyPr lIns="0" tIns="0" rIns="0" bIns="0"/>
          <a:lstStyle>
            <a:lvl1pPr marL="0" indent="0">
              <a:buClr>
                <a:schemeClr val="bg1"/>
              </a:buClr>
              <a:buFont typeface="Arial" panose="020B0604020202020204" pitchFamily="34" charset="0"/>
              <a:buNone/>
              <a:defRPr>
                <a:solidFill>
                  <a:schemeClr val="bg1"/>
                </a:solidFill>
              </a:defRPr>
            </a:lvl1pPr>
            <a:lvl2pPr>
              <a:buClr>
                <a:schemeClr val="bg1"/>
              </a:buClr>
              <a:defRPr>
                <a:solidFill>
                  <a:schemeClr val="bg1"/>
                </a:solidFill>
              </a:defRPr>
            </a:lvl2pPr>
            <a:lvl3pPr marL="715963" indent="-357188">
              <a:buClr>
                <a:schemeClr val="bg1"/>
              </a:buClr>
              <a:buFont typeface="Segoe UI" panose="020B0502040204020203" pitchFamily="34" charset="0"/>
              <a:buChar char="̵"/>
              <a:defRPr>
                <a:solidFill>
                  <a:schemeClr val="bg1"/>
                </a:solidFill>
              </a:defRPr>
            </a:lvl3pPr>
            <a:lvl4pPr>
              <a:buClr>
                <a:schemeClr val="bg1"/>
              </a:buClr>
              <a:defRPr>
                <a:solidFill>
                  <a:schemeClr val="bg1"/>
                </a:solidFill>
              </a:defRPr>
            </a:lvl4pPr>
            <a:lvl5pPr marL="1431925" indent="-357188">
              <a:buClr>
                <a:schemeClr val="bg1"/>
              </a:buClr>
              <a:buFont typeface="Segoe UI" panose="020B0502040204020203" pitchFamily="34" charset="0"/>
              <a:buChar cha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006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ody - 2 column dark">
    <p:bg>
      <p:bgPr>
        <a:solidFill>
          <a:schemeClr val="tx2"/>
        </a:solidFill>
        <a:effectLst/>
      </p:bgPr>
    </p:bg>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600079" y="1828801"/>
            <a:ext cx="3857623" cy="4648201"/>
          </a:xfrm>
          <a:prstGeom prst="rect">
            <a:avLst/>
          </a:prstGeom>
        </p:spPr>
        <p:txBody>
          <a:bodyPr lIns="0" tIns="0" rIns="0" bIns="0">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6"/>
          <p:cNvSpPr>
            <a:spLocks noGrp="1"/>
          </p:cNvSpPr>
          <p:nvPr>
            <p:ph sz="quarter" idx="12"/>
          </p:nvPr>
        </p:nvSpPr>
        <p:spPr>
          <a:xfrm>
            <a:off x="4689478" y="1828801"/>
            <a:ext cx="3857623" cy="4648201"/>
          </a:xfrm>
          <a:prstGeom prst="rect">
            <a:avLst/>
          </a:prstGeom>
        </p:spPr>
        <p:txBody>
          <a:bodyPr lIns="0" tIns="0" rIns="0" bIns="0">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noAutofit/>
          </a:bodyPr>
          <a:lstStyle>
            <a:lvl1pPr>
              <a:defRPr>
                <a:solidFill>
                  <a:schemeClr val="bg1"/>
                </a:solidFill>
              </a:defRPr>
            </a:lvl1pPr>
          </a:lstStyle>
          <a:p>
            <a:r>
              <a:rPr lang="en-US" smtClean="0"/>
              <a:t>Click to edit Master title style</a:t>
            </a:r>
            <a:endParaRPr lang="en-US"/>
          </a:p>
        </p:txBody>
      </p:sp>
    </p:spTree>
    <p:extLst>
      <p:ext uri="{BB962C8B-B14F-4D97-AF65-F5344CB8AC3E}">
        <p14:creationId xmlns:p14="http://schemas.microsoft.com/office/powerpoint/2010/main" val="79753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ody - 3 column dark">
    <p:bg>
      <p:bgPr>
        <a:solidFill>
          <a:schemeClr val="tx2"/>
        </a:solidFill>
        <a:effectLst/>
      </p:bgPr>
    </p:bg>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600077" y="1841500"/>
            <a:ext cx="2486024" cy="4635501"/>
          </a:xfrm>
          <a:prstGeom prst="rect">
            <a:avLst/>
          </a:prstGeom>
        </p:spPr>
        <p:txBody>
          <a:bodyPr lIns="0" tIns="0" rIns="0" bIns="0" numCol="1">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6"/>
          <p:cNvSpPr>
            <a:spLocks noGrp="1"/>
          </p:cNvSpPr>
          <p:nvPr>
            <p:ph sz="quarter" idx="12"/>
          </p:nvPr>
        </p:nvSpPr>
        <p:spPr>
          <a:xfrm>
            <a:off x="3336927" y="1841500"/>
            <a:ext cx="2486024" cy="4635501"/>
          </a:xfrm>
          <a:prstGeom prst="rect">
            <a:avLst/>
          </a:prstGeom>
        </p:spPr>
        <p:txBody>
          <a:bodyPr lIns="0" tIns="0" rIns="0" bIns="0" numCol="1">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6"/>
          <p:cNvSpPr>
            <a:spLocks noGrp="1"/>
          </p:cNvSpPr>
          <p:nvPr>
            <p:ph sz="quarter" idx="13"/>
          </p:nvPr>
        </p:nvSpPr>
        <p:spPr>
          <a:xfrm>
            <a:off x="6067427" y="1841500"/>
            <a:ext cx="2490786" cy="4635501"/>
          </a:xfrm>
          <a:prstGeom prst="rect">
            <a:avLst/>
          </a:prstGeom>
        </p:spPr>
        <p:txBody>
          <a:bodyPr lIns="0" tIns="0" rIns="0" bIns="0" numCol="1">
            <a:noAutofit/>
          </a:bodyPr>
          <a:lstStyle>
            <a:lvl1pPr>
              <a:buClr>
                <a:schemeClr val="bg1"/>
              </a:buClr>
              <a:defRPr sz="1600" b="0">
                <a:solidFill>
                  <a:schemeClr val="bg1"/>
                </a:solidFill>
                <a:latin typeface="+mn-lt"/>
              </a:defRPr>
            </a:lvl1pPr>
            <a:lvl2pPr>
              <a:buClr>
                <a:schemeClr val="bg1"/>
              </a:buClr>
              <a:defRPr sz="1600" b="0">
                <a:solidFill>
                  <a:schemeClr val="bg1"/>
                </a:solidFill>
                <a:latin typeface="+mn-lt"/>
              </a:defRPr>
            </a:lvl2pPr>
            <a:lvl3pPr marL="715963" indent="-357188">
              <a:buClr>
                <a:schemeClr val="bg1"/>
              </a:buClr>
              <a:buFont typeface="Segoe UI" panose="020B0502040204020203" pitchFamily="34" charset="0"/>
              <a:buChar char="̵"/>
              <a:defRPr sz="1600" b="0">
                <a:solidFill>
                  <a:schemeClr val="bg1"/>
                </a:solidFill>
                <a:latin typeface="+mn-lt"/>
              </a:defRPr>
            </a:lvl3pPr>
            <a:lvl4pPr>
              <a:buClr>
                <a:schemeClr val="bg1"/>
              </a:buClr>
              <a:defRPr sz="1600" b="0">
                <a:solidFill>
                  <a:schemeClr val="bg1"/>
                </a:solidFill>
                <a:latin typeface="+mn-lt"/>
              </a:defRPr>
            </a:lvl4pPr>
            <a:lvl5pPr marL="1431925" indent="-357188">
              <a:buClr>
                <a:schemeClr val="bg1"/>
              </a:buClr>
              <a:buFont typeface="Segoe UI" panose="020B0502040204020203" pitchFamily="34" charset="0"/>
              <a:buChar char="̵"/>
              <a:defRPr sz="1600" b="0">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noAutofit/>
          </a:bodyPr>
          <a:lstStyle>
            <a:lvl1pPr>
              <a:buClr>
                <a:schemeClr val="bg1"/>
              </a:buClr>
              <a:defRPr>
                <a:solidFill>
                  <a:schemeClr val="bg1"/>
                </a:solidFill>
              </a:defRPr>
            </a:lvl1pPr>
          </a:lstStyle>
          <a:p>
            <a:r>
              <a:rPr lang="en-US" smtClean="0"/>
              <a:t>Click to edit Master title style</a:t>
            </a:r>
            <a:endParaRPr lang="en-US"/>
          </a:p>
        </p:txBody>
      </p:sp>
    </p:spTree>
    <p:extLst>
      <p:ext uri="{BB962C8B-B14F-4D97-AF65-F5344CB8AC3E}">
        <p14:creationId xmlns:p14="http://schemas.microsoft.com/office/powerpoint/2010/main" val="1135157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Body with image dark">
    <p:bg>
      <p:bgPr>
        <a:solidFill>
          <a:schemeClr val="tx2"/>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3964301" cy="3747347"/>
          </a:xfrm>
        </p:spPr>
        <p:txBody>
          <a:bodyPr anchor="t">
            <a:noAutofit/>
          </a:bodyPr>
          <a:lstStyle>
            <a:lvl1pPr>
              <a:lnSpc>
                <a:spcPct val="100000"/>
              </a:lnSpc>
              <a:defRPr sz="1600">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4" name="Picture Placeholder 3"/>
          <p:cNvSpPr>
            <a:spLocks noGrp="1"/>
          </p:cNvSpPr>
          <p:nvPr>
            <p:ph type="pic" sz="quarter" idx="10"/>
          </p:nvPr>
        </p:nvSpPr>
        <p:spPr>
          <a:xfrm>
            <a:off x="3770313" y="-84138"/>
            <a:ext cx="5449887" cy="7018021"/>
          </a:xfrm>
          <a:custGeom>
            <a:avLst/>
            <a:gdLst>
              <a:gd name="connsiteX0" fmla="*/ 0 w 5449887"/>
              <a:gd name="connsiteY0" fmla="*/ 0 h 7010401"/>
              <a:gd name="connsiteX1" fmla="*/ 5449887 w 5449887"/>
              <a:gd name="connsiteY1" fmla="*/ 0 h 7010401"/>
              <a:gd name="connsiteX2" fmla="*/ 5449887 w 5449887"/>
              <a:gd name="connsiteY2" fmla="*/ 7010401 h 7010401"/>
              <a:gd name="connsiteX3" fmla="*/ 0 w 5449887"/>
              <a:gd name="connsiteY3" fmla="*/ 7010401 h 7010401"/>
              <a:gd name="connsiteX4" fmla="*/ 0 w 5449887"/>
              <a:gd name="connsiteY4" fmla="*/ 0 h 7010401"/>
              <a:gd name="connsiteX0" fmla="*/ 0 w 5449887"/>
              <a:gd name="connsiteY0" fmla="*/ 0 h 7018021"/>
              <a:gd name="connsiteX1" fmla="*/ 5449887 w 5449887"/>
              <a:gd name="connsiteY1" fmla="*/ 0 h 7018021"/>
              <a:gd name="connsiteX2" fmla="*/ 5449887 w 5449887"/>
              <a:gd name="connsiteY2" fmla="*/ 7010401 h 7018021"/>
              <a:gd name="connsiteX3" fmla="*/ 2659380 w 5449887"/>
              <a:gd name="connsiteY3" fmla="*/ 7018021 h 7018021"/>
              <a:gd name="connsiteX4" fmla="*/ 0 w 5449887"/>
              <a:gd name="connsiteY4" fmla="*/ 0 h 7018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9887" h="7018021">
                <a:moveTo>
                  <a:pt x="0" y="0"/>
                </a:moveTo>
                <a:lnTo>
                  <a:pt x="5449887" y="0"/>
                </a:lnTo>
                <a:lnTo>
                  <a:pt x="5449887" y="7010401"/>
                </a:lnTo>
                <a:lnTo>
                  <a:pt x="2659380" y="7018021"/>
                </a:lnTo>
                <a:lnTo>
                  <a:pt x="0" y="0"/>
                </a:lnTo>
                <a:close/>
              </a:path>
            </a:pathLst>
          </a:custGeom>
        </p:spPr>
        <p:txBody>
          <a:bodyPr lIns="2556000" tIns="3780000"/>
          <a:lstStyle>
            <a:lvl1pPr>
              <a:defRPr sz="1400" b="1">
                <a:solidFill>
                  <a:schemeClr val="bg1"/>
                </a:solidFill>
              </a:defRPr>
            </a:lvl1pPr>
          </a:lstStyle>
          <a:p>
            <a:r>
              <a:rPr lang="en-US" smtClean="0"/>
              <a:t>Click icon to add picture</a:t>
            </a:r>
            <a:endParaRPr lang="en-US"/>
          </a:p>
        </p:txBody>
      </p:sp>
    </p:spTree>
    <p:extLst>
      <p:ext uri="{BB962C8B-B14F-4D97-AF65-F5344CB8AC3E}">
        <p14:creationId xmlns:p14="http://schemas.microsoft.com/office/powerpoint/2010/main" val="1483031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1_Full page image with heading">
    <p:bg>
      <p:bgPr>
        <a:solidFill>
          <a:schemeClr val="tx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p:spPr>
        <p:txBody>
          <a:bodyPr lIns="0" tIns="3060000"/>
          <a:lstStyle>
            <a:lvl1pPr algn="ctr">
              <a:defRPr sz="1400" b="1">
                <a:solidFill>
                  <a:schemeClr val="bg1"/>
                </a:solidFill>
              </a:defRPr>
            </a:lvl1pPr>
          </a:lstStyle>
          <a:p>
            <a:r>
              <a:rPr lang="en-US" smtClean="0"/>
              <a:t>Click icon to add picture</a:t>
            </a:r>
            <a:endParaRPr lang="en-US"/>
          </a:p>
        </p:txBody>
      </p:sp>
      <p:sp>
        <p:nvSpPr>
          <p:cNvPr id="2" name="Title 1"/>
          <p:cNvSpPr>
            <a:spLocks noGrp="1"/>
          </p:cNvSpPr>
          <p:nvPr>
            <p:ph type="title"/>
          </p:nvPr>
        </p:nvSpPr>
        <p:spPr>
          <a:xfrm>
            <a:off x="4023360" y="4130041"/>
            <a:ext cx="4442460" cy="1790700"/>
          </a:xfrm>
        </p:spPr>
        <p:txBody>
          <a:bodyPr>
            <a:noAutofit/>
          </a:bodyPr>
          <a:lstStyle>
            <a:lvl1pPr>
              <a:defRPr>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687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Blank Page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576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1. Divider with image">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152728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ody - 3 column light">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600077" y="1841500"/>
            <a:ext cx="2486024" cy="4635501"/>
          </a:xfrm>
          <a:prstGeom prst="rect">
            <a:avLst/>
          </a:prstGeom>
        </p:spPr>
        <p:txBody>
          <a:bodyPr lIns="0" tIns="0" rIns="0" bIns="0" numCol="1">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6"/>
          <p:cNvSpPr>
            <a:spLocks noGrp="1"/>
          </p:cNvSpPr>
          <p:nvPr>
            <p:ph sz="quarter" idx="12"/>
          </p:nvPr>
        </p:nvSpPr>
        <p:spPr>
          <a:xfrm>
            <a:off x="3336927" y="1841500"/>
            <a:ext cx="2486024" cy="4635501"/>
          </a:xfrm>
          <a:prstGeom prst="rect">
            <a:avLst/>
          </a:prstGeom>
        </p:spPr>
        <p:txBody>
          <a:bodyPr lIns="0" tIns="0" rIns="0" bIns="0" numCol="1">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6"/>
          <p:cNvSpPr>
            <a:spLocks noGrp="1"/>
          </p:cNvSpPr>
          <p:nvPr>
            <p:ph sz="quarter" idx="13"/>
          </p:nvPr>
        </p:nvSpPr>
        <p:spPr>
          <a:xfrm>
            <a:off x="6067427" y="1841500"/>
            <a:ext cx="2490786" cy="4635501"/>
          </a:xfrm>
          <a:prstGeom prst="rect">
            <a:avLst/>
          </a:prstGeom>
        </p:spPr>
        <p:txBody>
          <a:bodyPr lIns="0" tIns="0" rIns="0" bIns="0" numCol="1">
            <a:noAutofit/>
          </a:bodyPr>
          <a:lstStyle>
            <a:lvl1pPr>
              <a:defRPr sz="1600" b="0">
                <a:latin typeface="+mn-lt"/>
              </a:defRPr>
            </a:lvl1pPr>
            <a:lvl2pPr>
              <a:defRPr sz="1600" b="0">
                <a:latin typeface="+mn-lt"/>
              </a:defRPr>
            </a:lvl2pPr>
            <a:lvl3pPr marL="715963" indent="-357188">
              <a:buFont typeface="Segoe UI" panose="020B0502040204020203" pitchFamily="34" charset="0"/>
              <a:buChar char="̵"/>
              <a:defRPr sz="1600" b="0">
                <a:latin typeface="+mn-lt"/>
              </a:defRPr>
            </a:lvl3pPr>
            <a:lvl4pPr>
              <a:defRPr sz="1600" b="0">
                <a:latin typeface="+mn-lt"/>
              </a:defRPr>
            </a:lvl4pPr>
            <a:lvl5pPr marL="1431925" indent="-357188">
              <a:buFont typeface="Segoe UI" panose="020B0502040204020203" pitchFamily="34" charset="0"/>
              <a:buChar char="̵"/>
              <a:defRPr sz="1600" b="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noAutofit/>
          </a:bodyPr>
          <a:lstStyle/>
          <a:p>
            <a:r>
              <a:rPr lang="en-US" smtClean="0"/>
              <a:t>Click to edit Master title style</a:t>
            </a:r>
            <a:endParaRPr lang="en-US"/>
          </a:p>
        </p:txBody>
      </p:sp>
    </p:spTree>
    <p:extLst>
      <p:ext uri="{BB962C8B-B14F-4D97-AF65-F5344CB8AC3E}">
        <p14:creationId xmlns:p14="http://schemas.microsoft.com/office/powerpoint/2010/main" val="389220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2. Divider with image">
    <p:bg>
      <p:bgPr>
        <a:solidFill>
          <a:schemeClr val="bg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293042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3. Divider with image">
    <p:bg>
      <p:bgPr>
        <a:solidFill>
          <a:schemeClr val="accent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418418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4. Divider with image">
    <p:bg>
      <p:bgPr>
        <a:solidFill>
          <a:schemeClr val="accent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555259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5. Divider with image">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5041032" y="-34440"/>
            <a:ext cx="4159250" cy="6934219"/>
          </a:xfrm>
          <a:custGeom>
            <a:avLst/>
            <a:gdLst>
              <a:gd name="connsiteX0" fmla="*/ 0 w 5842000"/>
              <a:gd name="connsiteY0" fmla="*/ 5194314 h 5194314"/>
              <a:gd name="connsiteX1" fmla="*/ 1984540 w 5842000"/>
              <a:gd name="connsiteY1" fmla="*/ 0 h 5194314"/>
              <a:gd name="connsiteX2" fmla="*/ 5842000 w 5842000"/>
              <a:gd name="connsiteY2" fmla="*/ 0 h 5194314"/>
              <a:gd name="connsiteX3" fmla="*/ 3857460 w 5842000"/>
              <a:gd name="connsiteY3" fmla="*/ 5194314 h 5194314"/>
              <a:gd name="connsiteX4" fmla="*/ 0 w 5842000"/>
              <a:gd name="connsiteY4" fmla="*/ 5194314 h 5194314"/>
              <a:gd name="connsiteX0" fmla="*/ 0 w 4159250"/>
              <a:gd name="connsiteY0" fmla="*/ 5194314 h 5194314"/>
              <a:gd name="connsiteX1" fmla="*/ 1984540 w 4159250"/>
              <a:gd name="connsiteY1" fmla="*/ 0 h 5194314"/>
              <a:gd name="connsiteX2" fmla="*/ 4159250 w 4159250"/>
              <a:gd name="connsiteY2" fmla="*/ 0 h 5194314"/>
              <a:gd name="connsiteX3" fmla="*/ 3857460 w 4159250"/>
              <a:gd name="connsiteY3" fmla="*/ 5194314 h 5194314"/>
              <a:gd name="connsiteX4" fmla="*/ 0 w 4159250"/>
              <a:gd name="connsiteY4" fmla="*/ 5194314 h 5194314"/>
              <a:gd name="connsiteX0" fmla="*/ 0 w 4159250"/>
              <a:gd name="connsiteY0" fmla="*/ 5194314 h 5200664"/>
              <a:gd name="connsiteX1" fmla="*/ 1984540 w 4159250"/>
              <a:gd name="connsiteY1" fmla="*/ 0 h 5200664"/>
              <a:gd name="connsiteX2" fmla="*/ 4159250 w 4159250"/>
              <a:gd name="connsiteY2" fmla="*/ 0 h 5200664"/>
              <a:gd name="connsiteX3" fmla="*/ 4130510 w 4159250"/>
              <a:gd name="connsiteY3" fmla="*/ 5200664 h 5200664"/>
              <a:gd name="connsiteX4" fmla="*/ 0 w 4159250"/>
              <a:gd name="connsiteY4" fmla="*/ 5194314 h 520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9250" h="5200664">
                <a:moveTo>
                  <a:pt x="0" y="5194314"/>
                </a:moveTo>
                <a:lnTo>
                  <a:pt x="1984540" y="0"/>
                </a:lnTo>
                <a:lnTo>
                  <a:pt x="4159250" y="0"/>
                </a:lnTo>
                <a:lnTo>
                  <a:pt x="4130510" y="5200664"/>
                </a:lnTo>
                <a:lnTo>
                  <a:pt x="0" y="5194314"/>
                </a:lnTo>
                <a:close/>
              </a:path>
            </a:pathLst>
          </a:custGeom>
          <a:solidFill>
            <a:schemeClr val="bg1"/>
          </a:solidFill>
        </p:spPr>
        <p:txBody>
          <a:bodyPr lIns="1368000" tIns="2700000" rIns="180000">
            <a:normAutofit/>
          </a:bodyPr>
          <a:lstStyle>
            <a:lvl1pPr>
              <a:defRPr sz="1200" baseline="0">
                <a:solidFill>
                  <a:schemeClr val="accent3"/>
                </a:solidFill>
              </a:defRPr>
            </a:lvl1pPr>
          </a:lstStyle>
          <a:p>
            <a:r>
              <a:rPr lang="en-AU" dirty="0" smtClean="0"/>
              <a:t>To insert an image click on icon or leave blank</a:t>
            </a:r>
            <a:endParaRPr lang="en-US" dirty="0"/>
          </a:p>
        </p:txBody>
      </p:sp>
      <p:sp>
        <p:nvSpPr>
          <p:cNvPr id="10" name="Title 9"/>
          <p:cNvSpPr>
            <a:spLocks noGrp="1"/>
          </p:cNvSpPr>
          <p:nvPr>
            <p:ph type="title"/>
          </p:nvPr>
        </p:nvSpPr>
        <p:spPr>
          <a:xfrm>
            <a:off x="600079" y="2226733"/>
            <a:ext cx="5292723"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269754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1 Divider no image">
    <p:bg>
      <p:bgPr>
        <a:solidFill>
          <a:schemeClr val="tx2"/>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2734203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2 Divider no image">
    <p:bg>
      <p:bgPr>
        <a:solidFill>
          <a:schemeClr val="bg2"/>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409722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3 Divider no image">
    <p:bg>
      <p:bgPr>
        <a:solidFill>
          <a:schemeClr val="accent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133895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4 Divider no image">
    <p:bg>
      <p:bgPr>
        <a:solidFill>
          <a:schemeClr val="accent2"/>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378771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5 Divider no image">
    <p:bg>
      <p:bgPr>
        <a:solidFill>
          <a:schemeClr val="accent3"/>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7896221" cy="3005667"/>
          </a:xfrm>
        </p:spPr>
        <p:txBody>
          <a:bodyPr anchor="t">
            <a:noAutofit/>
          </a:bodyPr>
          <a:lstStyle>
            <a:lvl1pPr>
              <a:lnSpc>
                <a:spcPts val="3600"/>
              </a:lnSpc>
              <a:defRPr sz="3600">
                <a:solidFill>
                  <a:schemeClr val="bg1"/>
                </a:solidFill>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Tree>
    <p:extLst>
      <p:ext uri="{BB962C8B-B14F-4D97-AF65-F5344CB8AC3E}">
        <p14:creationId xmlns:p14="http://schemas.microsoft.com/office/powerpoint/2010/main" val="431458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disclaimer">
    <p:spTree>
      <p:nvGrpSpPr>
        <p:cNvPr id="1" name=""/>
        <p:cNvGrpSpPr/>
        <p:nvPr/>
      </p:nvGrpSpPr>
      <p:grpSpPr>
        <a:xfrm>
          <a:off x="0" y="0"/>
          <a:ext cx="0" cy="0"/>
          <a:chOff x="0" y="0"/>
          <a:chExt cx="0" cy="0"/>
        </a:xfrm>
      </p:grpSpPr>
      <p:sp>
        <p:nvSpPr>
          <p:cNvPr id="4" name="Rectangle 3"/>
          <p:cNvSpPr/>
          <p:nvPr userDrawn="1"/>
        </p:nvSpPr>
        <p:spPr>
          <a:xfrm>
            <a:off x="608013" y="3926361"/>
            <a:ext cx="7956550" cy="1569660"/>
          </a:xfrm>
          <a:prstGeom prst="rect">
            <a:avLst/>
          </a:prstGeom>
        </p:spPr>
        <p:txBody>
          <a:bodyPr wrap="square" lIns="0" tIns="0" rIns="0" bIns="0">
            <a:spAutoFit/>
          </a:bodyPr>
          <a:lstStyle/>
          <a:p>
            <a:pPr>
              <a:spcAft>
                <a:spcPts val="600"/>
              </a:spcAft>
            </a:pPr>
            <a:r>
              <a:rPr lang="en-AU" sz="700" b="1" dirty="0" smtClean="0">
                <a:solidFill>
                  <a:srgbClr val="A38F68"/>
                </a:solidFill>
              </a:rPr>
              <a:t>DISCLAIMER</a:t>
            </a:r>
          </a:p>
          <a:p>
            <a:pPr>
              <a:spcAft>
                <a:spcPts val="600"/>
              </a:spcAft>
            </a:pPr>
            <a:r>
              <a:rPr lang="en-AU" sz="700" dirty="0" smtClean="0">
                <a:solidFill>
                  <a:srgbClr val="000000"/>
                </a:solidFill>
              </a:rPr>
              <a:t>This presentation has been prepared by a representative of Advisian.</a:t>
            </a:r>
          </a:p>
          <a:p>
            <a:pPr>
              <a:spcAft>
                <a:spcPts val="600"/>
              </a:spcAft>
            </a:pPr>
            <a:r>
              <a:rPr lang="en-AU" sz="700" dirty="0" smtClean="0">
                <a:solidFill>
                  <a:srgbClr val="000000"/>
                </a:solidFill>
              </a:rPr>
              <a:t>The presentation contains the professional and personal opinions of the presenter, which are given in good faith.  As such, opinions presented herein may not always necessarily reflect the position of Advisian as a whole, its officers or executive.</a:t>
            </a:r>
          </a:p>
          <a:p>
            <a:pPr>
              <a:spcAft>
                <a:spcPts val="600"/>
              </a:spcAft>
            </a:pPr>
            <a:r>
              <a:rPr lang="en-AU" sz="700" dirty="0" smtClean="0">
                <a:solidFill>
                  <a:srgbClr val="000000"/>
                </a:solidFill>
              </a:rPr>
              <a:t>Any forward-looking statements included in this presentation will involve subjective judgment and analysis and are subject to uncertainties, risks and contingencies—many of which are outside the control of, and may be unknown to, Advisian.  </a:t>
            </a:r>
          </a:p>
          <a:p>
            <a:pPr>
              <a:spcAft>
                <a:spcPts val="600"/>
              </a:spcAft>
            </a:pPr>
            <a:r>
              <a:rPr lang="en-AU" sz="700" dirty="0" smtClean="0">
                <a:solidFill>
                  <a:srgbClr val="000000"/>
                </a:solidFill>
              </a:rPr>
              <a:t>Advisian and all associated entities and representatives make no representation or warranty as to the accuracy, reliability or completeness of information in this document and do not take responsibility for updating any information or correcting any error or omission that may become apparent after this document has been issued.</a:t>
            </a:r>
          </a:p>
          <a:p>
            <a:pPr>
              <a:spcAft>
                <a:spcPts val="600"/>
              </a:spcAft>
            </a:pPr>
            <a:r>
              <a:rPr lang="en-AU" sz="700" dirty="0" smtClean="0">
                <a:solidFill>
                  <a:srgbClr val="000000"/>
                </a:solidFill>
              </a:rPr>
              <a:t>To the extent permitted by law, Advisian and its officers, employees, related bodies and agents disclaim all liability—direct, indirect or consequential (and whether or not arising out of the negligence, default or lack of care of Advisian and/or any of its agents)—for any loss or damage suffered by a recipient or other persons arising out of, or in connection with, any use or reliance on this presentation or information.</a:t>
            </a:r>
            <a:endParaRPr lang="en-AU" sz="700" dirty="0">
              <a:solidFill>
                <a:srgbClr val="000000"/>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5525" y="792432"/>
            <a:ext cx="1367269" cy="471420"/>
          </a:xfrm>
          <a:prstGeom prst="rect">
            <a:avLst/>
          </a:prstGeom>
          <a:noFill/>
          <a:ln>
            <a:noFill/>
          </a:ln>
        </p:spPr>
      </p:pic>
    </p:spTree>
    <p:extLst>
      <p:ext uri="{BB962C8B-B14F-4D97-AF65-F5344CB8AC3E}">
        <p14:creationId xmlns:p14="http://schemas.microsoft.com/office/powerpoint/2010/main" val="200727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ody with image light">
    <p:bg>
      <p:bgPr>
        <a:solidFill>
          <a:schemeClr val="bg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00079" y="2226733"/>
            <a:ext cx="3964301" cy="3747347"/>
          </a:xfrm>
        </p:spPr>
        <p:txBody>
          <a:bodyPr anchor="t">
            <a:noAutofit/>
          </a:bodyPr>
          <a:lstStyle>
            <a:lvl1pPr>
              <a:lnSpc>
                <a:spcPct val="100000"/>
              </a:lnSpc>
              <a:defRPr sz="1600">
                <a:solidFill>
                  <a:schemeClr val="tx1"/>
                </a:solidFill>
                <a:latin typeface="Segoe UI" panose="020B0502040204020203" pitchFamily="34" charset="0"/>
                <a:ea typeface="Segoe UI" panose="020B0502040204020203" pitchFamily="34" charset="0"/>
                <a:cs typeface="Segoe UI" panose="020B0502040204020203" pitchFamily="34" charset="0"/>
              </a:defRPr>
            </a:lvl1pPr>
          </a:lstStyle>
          <a:p>
            <a:r>
              <a:rPr lang="en-US" smtClean="0"/>
              <a:t>Click to edit Master title style</a:t>
            </a:r>
            <a:endParaRPr lang="en-US" dirty="0"/>
          </a:p>
        </p:txBody>
      </p:sp>
      <p:sp>
        <p:nvSpPr>
          <p:cNvPr id="5" name="Parallelogram 4"/>
          <p:cNvSpPr/>
          <p:nvPr userDrawn="1"/>
        </p:nvSpPr>
        <p:spPr>
          <a:xfrm>
            <a:off x="593726" y="1364891"/>
            <a:ext cx="720000" cy="60959"/>
          </a:xfrm>
          <a:prstGeom prst="parallelogram">
            <a:avLst>
              <a:gd name="adj" fmla="val 3799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Picture Placeholder 3"/>
          <p:cNvSpPr>
            <a:spLocks noGrp="1"/>
          </p:cNvSpPr>
          <p:nvPr>
            <p:ph type="pic" sz="quarter" idx="10"/>
          </p:nvPr>
        </p:nvSpPr>
        <p:spPr>
          <a:xfrm>
            <a:off x="3770313" y="-84138"/>
            <a:ext cx="5449887" cy="7018021"/>
          </a:xfrm>
          <a:custGeom>
            <a:avLst/>
            <a:gdLst>
              <a:gd name="connsiteX0" fmla="*/ 0 w 5449887"/>
              <a:gd name="connsiteY0" fmla="*/ 0 h 7010401"/>
              <a:gd name="connsiteX1" fmla="*/ 5449887 w 5449887"/>
              <a:gd name="connsiteY1" fmla="*/ 0 h 7010401"/>
              <a:gd name="connsiteX2" fmla="*/ 5449887 w 5449887"/>
              <a:gd name="connsiteY2" fmla="*/ 7010401 h 7010401"/>
              <a:gd name="connsiteX3" fmla="*/ 0 w 5449887"/>
              <a:gd name="connsiteY3" fmla="*/ 7010401 h 7010401"/>
              <a:gd name="connsiteX4" fmla="*/ 0 w 5449887"/>
              <a:gd name="connsiteY4" fmla="*/ 0 h 7010401"/>
              <a:gd name="connsiteX0" fmla="*/ 0 w 5449887"/>
              <a:gd name="connsiteY0" fmla="*/ 0 h 7018021"/>
              <a:gd name="connsiteX1" fmla="*/ 5449887 w 5449887"/>
              <a:gd name="connsiteY1" fmla="*/ 0 h 7018021"/>
              <a:gd name="connsiteX2" fmla="*/ 5449887 w 5449887"/>
              <a:gd name="connsiteY2" fmla="*/ 7010401 h 7018021"/>
              <a:gd name="connsiteX3" fmla="*/ 2659380 w 5449887"/>
              <a:gd name="connsiteY3" fmla="*/ 7018021 h 7018021"/>
              <a:gd name="connsiteX4" fmla="*/ 0 w 5449887"/>
              <a:gd name="connsiteY4" fmla="*/ 0 h 7018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9887" h="7018021">
                <a:moveTo>
                  <a:pt x="0" y="0"/>
                </a:moveTo>
                <a:lnTo>
                  <a:pt x="5449887" y="0"/>
                </a:lnTo>
                <a:lnTo>
                  <a:pt x="5449887" y="7010401"/>
                </a:lnTo>
                <a:lnTo>
                  <a:pt x="2659380" y="7018021"/>
                </a:lnTo>
                <a:lnTo>
                  <a:pt x="0" y="0"/>
                </a:lnTo>
                <a:close/>
              </a:path>
            </a:pathLst>
          </a:custGeom>
        </p:spPr>
        <p:txBody>
          <a:bodyPr lIns="2556000" tIns="3780000"/>
          <a:lstStyle>
            <a:lvl1pPr>
              <a:defRPr sz="1400" b="1"/>
            </a:lvl1pPr>
          </a:lstStyle>
          <a:p>
            <a:r>
              <a:rPr lang="en-US" smtClean="0"/>
              <a:t>Click icon to add picture</a:t>
            </a:r>
            <a:endParaRPr lang="en-US"/>
          </a:p>
        </p:txBody>
      </p:sp>
    </p:spTree>
    <p:extLst>
      <p:ext uri="{BB962C8B-B14F-4D97-AF65-F5344CB8AC3E}">
        <p14:creationId xmlns:p14="http://schemas.microsoft.com/office/powerpoint/2010/main" val="164657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7580" y="2942242"/>
            <a:ext cx="2968840" cy="973516"/>
          </a:xfrm>
          <a:prstGeom prst="rect">
            <a:avLst/>
          </a:prstGeom>
          <a:noFill/>
          <a:ln>
            <a:noFill/>
          </a:ln>
        </p:spPr>
      </p:pic>
    </p:spTree>
    <p:extLst>
      <p:ext uri="{BB962C8B-B14F-4D97-AF65-F5344CB8AC3E}">
        <p14:creationId xmlns:p14="http://schemas.microsoft.com/office/powerpoint/2010/main" val="1638920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ull page image with headin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p:spPr>
        <p:txBody>
          <a:bodyPr lIns="0" tIns="3060000"/>
          <a:lstStyle>
            <a:lvl1pPr algn="ctr">
              <a:defRPr sz="1400" b="1"/>
            </a:lvl1pPr>
          </a:lstStyle>
          <a:p>
            <a:r>
              <a:rPr lang="en-US" smtClean="0"/>
              <a:t>Click icon to add picture</a:t>
            </a:r>
            <a:endParaRPr lang="en-US"/>
          </a:p>
        </p:txBody>
      </p:sp>
      <p:sp>
        <p:nvSpPr>
          <p:cNvPr id="2" name="Title 1"/>
          <p:cNvSpPr>
            <a:spLocks noGrp="1"/>
          </p:cNvSpPr>
          <p:nvPr>
            <p:ph type="title"/>
          </p:nvPr>
        </p:nvSpPr>
        <p:spPr>
          <a:xfrm>
            <a:off x="4023360" y="4130041"/>
            <a:ext cx="4442460" cy="1790700"/>
          </a:xfrm>
        </p:spPr>
        <p:txBody>
          <a:bodyPr>
            <a:noAutofit/>
          </a:bodyPr>
          <a:lstStyle/>
          <a:p>
            <a:r>
              <a:rPr lang="en-US" smtClean="0"/>
              <a:t>Click to edit Master title style</a:t>
            </a:r>
            <a:endParaRPr lang="en-US" dirty="0"/>
          </a:p>
        </p:txBody>
      </p:sp>
    </p:spTree>
    <p:extLst>
      <p:ext uri="{BB962C8B-B14F-4D97-AF65-F5344CB8AC3E}">
        <p14:creationId xmlns:p14="http://schemas.microsoft.com/office/powerpoint/2010/main" val="3708234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vmlDrawing" Target="../drawings/vmlDrawing1.v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oleObject" Target="../embeddings/oleObject2.bin"/><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tags" Target="../tags/tag2.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vmlDrawing" Target="../drawings/vmlDrawing2.v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theme" Target="../theme/theme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slideLayout" Target="../slideLayouts/slideLayout77.xml"/><Relationship Id="rId3" Type="http://schemas.openxmlformats.org/officeDocument/2006/relationships/slideLayout" Target="../slideLayouts/slideLayout54.xml"/><Relationship Id="rId21" Type="http://schemas.openxmlformats.org/officeDocument/2006/relationships/slideLayout" Target="../slideLayouts/slideLayout72.xml"/><Relationship Id="rId34" Type="http://schemas.openxmlformats.org/officeDocument/2006/relationships/image" Target="../media/image1.emf"/><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33" Type="http://schemas.openxmlformats.org/officeDocument/2006/relationships/oleObject" Target="../embeddings/oleObject3.bin"/><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slideLayout" Target="../slideLayouts/slideLayout71.xml"/><Relationship Id="rId29" Type="http://schemas.openxmlformats.org/officeDocument/2006/relationships/slideLayout" Target="../slideLayouts/slideLayout80.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32" Type="http://schemas.openxmlformats.org/officeDocument/2006/relationships/tags" Target="../tags/tag3.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slideLayout" Target="../slideLayouts/slideLayout79.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31" Type="http://schemas.openxmlformats.org/officeDocument/2006/relationships/vmlDrawing" Target="../drawings/vmlDrawing3.v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slideLayout" Target="../slideLayouts/slideLayout78.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32"/>
            </p:custDataLst>
            <p:extLst>
              <p:ext uri="{D42A27DB-BD31-4B8C-83A1-F6EECF244321}">
                <p14:modId xmlns:p14="http://schemas.microsoft.com/office/powerpoint/2010/main" val="1174220676"/>
              </p:ext>
            </p:extLst>
          </p:nvPr>
        </p:nvGraphicFramePr>
        <p:xfrm>
          <a:off x="1591" y="1589"/>
          <a:ext cx="1587" cy="1587"/>
        </p:xfrm>
        <a:graphic>
          <a:graphicData uri="http://schemas.openxmlformats.org/presentationml/2006/ole">
            <mc:AlternateContent xmlns:mc="http://schemas.openxmlformats.org/markup-compatibility/2006">
              <mc:Choice xmlns:v="urn:schemas-microsoft-com:vml" Requires="v">
                <p:oleObj spid="_x0000_s1306" name="think-cell Slide" r:id="rId33" imgW="270" imgH="270" progId="TCLayout.ActiveDocument.1">
                  <p:embed/>
                </p:oleObj>
              </mc:Choice>
              <mc:Fallback>
                <p:oleObj name="think-cell Slide" r:id="rId33" imgW="270" imgH="270" progId="TCLayout.ActiveDocument.1">
                  <p:embed/>
                  <p:pic>
                    <p:nvPicPr>
                      <p:cNvPr id="0" name=""/>
                      <p:cNvPicPr/>
                      <p:nvPr/>
                    </p:nvPicPr>
                    <p:blipFill>
                      <a:blip r:embed="rId34"/>
                      <a:stretch>
                        <a:fillRect/>
                      </a:stretch>
                    </p:blipFill>
                    <p:spPr>
                      <a:xfrm>
                        <a:off x="1591" y="1589"/>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600077" y="398977"/>
            <a:ext cx="7943846" cy="800867"/>
          </a:xfrm>
          <a:prstGeom prst="rect">
            <a:avLst/>
          </a:prstGeom>
        </p:spPr>
        <p:txBody>
          <a:bodyPr vert="horz" lIns="0" tIns="0" rIns="0" bIns="0" rtlCol="0" anchor="b" anchorCtr="0">
            <a:noAutofit/>
          </a:bodyPr>
          <a:lstStyle/>
          <a:p>
            <a:r>
              <a:rPr lang="en-US" smtClean="0"/>
              <a:t>Click to edit Master title style</a:t>
            </a:r>
            <a:endParaRPr lang="en-AU" dirty="0"/>
          </a:p>
        </p:txBody>
      </p:sp>
      <p:sp>
        <p:nvSpPr>
          <p:cNvPr id="9" name="Parallelogram 8"/>
          <p:cNvSpPr/>
          <p:nvPr/>
        </p:nvSpPr>
        <p:spPr>
          <a:xfrm>
            <a:off x="593726" y="1364891"/>
            <a:ext cx="720000" cy="60959"/>
          </a:xfrm>
          <a:prstGeom prst="parallelogram">
            <a:avLst>
              <a:gd name="adj" fmla="val 37993"/>
            </a:avLst>
          </a:pr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 Placeholder 2"/>
          <p:cNvSpPr>
            <a:spLocks noGrp="1"/>
          </p:cNvSpPr>
          <p:nvPr>
            <p:ph type="body" idx="1"/>
          </p:nvPr>
        </p:nvSpPr>
        <p:spPr>
          <a:xfrm>
            <a:off x="593726" y="1827213"/>
            <a:ext cx="7955914" cy="4686299"/>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9668677"/>
      </p:ext>
    </p:extLst>
  </p:cSld>
  <p:clrMap bg1="lt1" tx1="dk1" bg2="lt2" tx2="dk2" accent1="accent1" accent2="accent2" accent3="accent3" accent4="accent4" accent5="accent5" accent6="accent6" hlink="hlink" folHlink="folHlink"/>
  <p:sldLayoutIdLst>
    <p:sldLayoutId id="2147483757" r:id="rId1"/>
    <p:sldLayoutId id="2147483802" r:id="rId2"/>
    <p:sldLayoutId id="2147483811" r:id="rId3"/>
    <p:sldLayoutId id="2147483800" r:id="rId4"/>
    <p:sldLayoutId id="2147483778" r:id="rId5"/>
    <p:sldLayoutId id="2147483784" r:id="rId6"/>
    <p:sldLayoutId id="2147483783" r:id="rId7"/>
    <p:sldLayoutId id="2147483808" r:id="rId8"/>
    <p:sldLayoutId id="2147483807" r:id="rId9"/>
    <p:sldLayoutId id="2147483801" r:id="rId10"/>
    <p:sldLayoutId id="2147483782" r:id="rId11"/>
    <p:sldLayoutId id="2147483803" r:id="rId12"/>
    <p:sldLayoutId id="2147483804" r:id="rId13"/>
    <p:sldLayoutId id="2147483805" r:id="rId14"/>
    <p:sldLayoutId id="2147483809" r:id="rId15"/>
    <p:sldLayoutId id="2147483810" r:id="rId16"/>
    <p:sldLayoutId id="2147483806" r:id="rId17"/>
    <p:sldLayoutId id="2147483779" r:id="rId18"/>
    <p:sldLayoutId id="2147483790" r:id="rId19"/>
    <p:sldLayoutId id="2147483791" r:id="rId20"/>
    <p:sldLayoutId id="2147483793" r:id="rId21"/>
    <p:sldLayoutId id="2147483792" r:id="rId22"/>
    <p:sldLayoutId id="2147483794" r:id="rId23"/>
    <p:sldLayoutId id="2147483795" r:id="rId24"/>
    <p:sldLayoutId id="2147483796" r:id="rId25"/>
    <p:sldLayoutId id="2147483797" r:id="rId26"/>
    <p:sldLayoutId id="2147483798" r:id="rId27"/>
    <p:sldLayoutId id="2147483781" r:id="rId28"/>
    <p:sldLayoutId id="2147483789" r:id="rId2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defTabSz="914400" rtl="0" eaLnBrk="1" latinLnBrk="0" hangingPunct="1">
        <a:lnSpc>
          <a:spcPts val="3200"/>
        </a:lnSpc>
        <a:spcBef>
          <a:spcPct val="0"/>
        </a:spcBef>
        <a:buNone/>
        <a:defRPr sz="2800" b="0" kern="1200">
          <a:solidFill>
            <a:srgbClr val="162934"/>
          </a:solidFill>
          <a:latin typeface="Segoe UI Light" panose="020B0502040204020203" pitchFamily="34" charset="0"/>
          <a:ea typeface="Segoe UI" panose="020B0502040204020203" pitchFamily="34" charset="0"/>
          <a:cs typeface="Segoe UI" panose="020B0502040204020203" pitchFamily="34" charset="0"/>
        </a:defRPr>
      </a:lvl1pPr>
    </p:titleStyle>
    <p:bodyStyle>
      <a:lvl1pPr marL="0" indent="0" algn="l" defTabSz="914400" rtl="0" eaLnBrk="1" latinLnBrk="0" hangingPunct="1">
        <a:spcBef>
          <a:spcPts val="600"/>
        </a:spcBef>
        <a:spcAft>
          <a:spcPts val="600"/>
        </a:spcAft>
        <a:buClr>
          <a:schemeClr val="accent6"/>
        </a:buClr>
        <a:buFont typeface="Wingdings" pitchFamily="2" charset="2"/>
        <a:buNone/>
        <a:defRPr sz="1600" kern="1200">
          <a:solidFill>
            <a:schemeClr val="tx1"/>
          </a:solidFill>
          <a:latin typeface="+mn-lt"/>
          <a:ea typeface="Segoe UI" panose="020B0502040204020203" pitchFamily="34" charset="0"/>
          <a:cs typeface="Segoe UI" panose="020B0502040204020203" pitchFamily="34" charset="0"/>
        </a:defRPr>
      </a:lvl1pPr>
      <a:lvl2pPr marL="358775" indent="-358775" algn="l" defTabSz="914400" rtl="0" eaLnBrk="1" latinLnBrk="0" hangingPunct="1">
        <a:spcBef>
          <a:spcPts val="600"/>
        </a:spcBef>
        <a:spcAft>
          <a:spcPts val="600"/>
        </a:spcAft>
        <a:buClr>
          <a:schemeClr val="tx2"/>
        </a:buClr>
        <a:buFont typeface="Arial" pitchFamily="34" charset="0"/>
        <a:buChar char="•"/>
        <a:defRPr sz="1600" kern="1200">
          <a:solidFill>
            <a:schemeClr val="tx1"/>
          </a:solidFill>
          <a:latin typeface="+mn-lt"/>
          <a:ea typeface="Segoe UI" panose="020B0502040204020203" pitchFamily="34" charset="0"/>
          <a:cs typeface="Segoe UI" panose="020B0502040204020203" pitchFamily="34" charset="0"/>
        </a:defRPr>
      </a:lvl2pPr>
      <a:lvl3pPr marL="715963" indent="-357188" algn="l" defTabSz="914400" rtl="0" eaLnBrk="1" latinLnBrk="0" hangingPunct="1">
        <a:spcBef>
          <a:spcPts val="600"/>
        </a:spcBef>
        <a:spcAft>
          <a:spcPts val="600"/>
        </a:spcAft>
        <a:buClr>
          <a:schemeClr val="tx2"/>
        </a:buClr>
        <a:buFont typeface="Arial" pitchFamily="34" charset="0"/>
        <a:buChar char="•"/>
        <a:tabLst/>
        <a:defRPr sz="1600" kern="1200">
          <a:solidFill>
            <a:schemeClr val="tx1"/>
          </a:solidFill>
          <a:latin typeface="+mn-lt"/>
          <a:ea typeface="Segoe UI" panose="020B0502040204020203" pitchFamily="34" charset="0"/>
          <a:cs typeface="Segoe UI" panose="020B0502040204020203" pitchFamily="34" charset="0"/>
        </a:defRPr>
      </a:lvl3pPr>
      <a:lvl4pPr marL="1074738" indent="-358775" algn="l" defTabSz="914400" rtl="0" eaLnBrk="1" latinLnBrk="0" hangingPunct="1">
        <a:spcBef>
          <a:spcPts val="600"/>
        </a:spcBef>
        <a:spcAft>
          <a:spcPts val="600"/>
        </a:spcAft>
        <a:buClr>
          <a:schemeClr val="tx2"/>
        </a:buClr>
        <a:buFont typeface="Arial" pitchFamily="34" charset="0"/>
        <a:buChar char="•"/>
        <a:defRPr sz="1600" kern="1200">
          <a:solidFill>
            <a:schemeClr val="tx1"/>
          </a:solidFill>
          <a:latin typeface="+mn-lt"/>
          <a:ea typeface="Segoe UI" panose="020B0502040204020203" pitchFamily="34" charset="0"/>
          <a:cs typeface="Segoe UI" panose="020B0502040204020203" pitchFamily="34" charset="0"/>
        </a:defRPr>
      </a:lvl4pPr>
      <a:lvl5pPr marL="1431925" indent="-357188" algn="l" defTabSz="914400" rtl="0" eaLnBrk="1" latinLnBrk="0" hangingPunct="1">
        <a:spcBef>
          <a:spcPts val="600"/>
        </a:spcBef>
        <a:spcAft>
          <a:spcPts val="600"/>
        </a:spcAft>
        <a:buClr>
          <a:schemeClr val="tx2"/>
        </a:buClr>
        <a:buFont typeface="Arial" pitchFamily="34" charset="0"/>
        <a:buChar char="•"/>
        <a:defRPr sz="1600" kern="1200" baseline="0">
          <a:solidFill>
            <a:schemeClr val="tx1"/>
          </a:solidFill>
          <a:latin typeface="+mn-lt"/>
          <a:ea typeface="Segoe UI" panose="020B0502040204020203" pitchFamily="34" charset="0"/>
          <a:cs typeface="Segoe UI" panose="020B0502040204020203" pitchFamily="34" charset="0"/>
        </a:defRPr>
      </a:lvl5pPr>
      <a:lvl6pPr marL="17028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6pPr>
      <a:lvl7pPr marL="19656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7pPr>
      <a:lvl8pPr marL="22284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8pPr>
      <a:lvl9pPr marL="24912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72934"/>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5"/>
            </p:custDataLst>
            <p:extLst>
              <p:ext uri="{D42A27DB-BD31-4B8C-83A1-F6EECF244321}">
                <p14:modId xmlns:p14="http://schemas.microsoft.com/office/powerpoint/2010/main" val="136632277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139" name="think-cell Slide" r:id="rId26" imgW="270" imgH="270" progId="TCLayout.ActiveDocument.1">
                  <p:embed/>
                </p:oleObj>
              </mc:Choice>
              <mc:Fallback>
                <p:oleObj name="think-cell Slide" r:id="rId26" imgW="270" imgH="270" progId="TCLayout.ActiveDocument.1">
                  <p:embed/>
                  <p:pic>
                    <p:nvPicPr>
                      <p:cNvPr id="0" name=""/>
                      <p:cNvPicPr/>
                      <p:nvPr/>
                    </p:nvPicPr>
                    <p:blipFill>
                      <a:blip r:embed="rId27"/>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788343" y="51845"/>
            <a:ext cx="8136904" cy="800866"/>
          </a:xfrm>
          <a:prstGeom prst="rect">
            <a:avLst/>
          </a:prstGeom>
        </p:spPr>
        <p:txBody>
          <a:bodyPr vert="horz" lIns="0" tIns="0" rIns="0" bIns="0" rtlCol="0" anchor="b" anchorCtr="0">
            <a:normAutofit/>
          </a:bodyPr>
          <a:lstStyle/>
          <a:p>
            <a:r>
              <a:rPr lang="en-US" smtClean="0"/>
              <a:t>Click to edit Master title style</a:t>
            </a:r>
            <a:endParaRPr lang="en-AU" dirty="0"/>
          </a:p>
        </p:txBody>
      </p:sp>
      <p:sp>
        <p:nvSpPr>
          <p:cNvPr id="11" name="Text Placeholder 10"/>
          <p:cNvSpPr>
            <a:spLocks noGrp="1"/>
          </p:cNvSpPr>
          <p:nvPr>
            <p:ph type="body" idx="1"/>
          </p:nvPr>
        </p:nvSpPr>
        <p:spPr>
          <a:xfrm>
            <a:off x="790574" y="1339141"/>
            <a:ext cx="8029897" cy="4929411"/>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6" name="Slide Number Placeholder 3"/>
          <p:cNvSpPr>
            <a:spLocks noGrp="1"/>
          </p:cNvSpPr>
          <p:nvPr>
            <p:ph type="sldNum" sz="quarter" idx="4"/>
          </p:nvPr>
        </p:nvSpPr>
        <p:spPr>
          <a:xfrm>
            <a:off x="7308304" y="6525344"/>
            <a:ext cx="1512168" cy="196131"/>
          </a:xfrm>
          <a:prstGeom prst="rect">
            <a:avLst/>
          </a:prstGeom>
        </p:spPr>
        <p:txBody>
          <a:bodyPr/>
          <a:lstStyle>
            <a:lvl1pPr algn="r" rtl="0">
              <a:defRPr sz="800" b="0">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r>
              <a:rPr lang="en-AU" smtClean="0">
                <a:solidFill>
                  <a:srgbClr val="FFFFFF"/>
                </a:solidFill>
              </a:rPr>
              <a:t> Advisian  / </a:t>
            </a:r>
            <a:fld id="{CFD780AD-5876-4BCA-80DC-E96648A7269F}" type="slidenum">
              <a:rPr lang="en-AU" smtClean="0">
                <a:solidFill>
                  <a:srgbClr val="FFFFFF"/>
                </a:solidFill>
              </a:rPr>
              <a:pPr/>
              <a:t>‹#›</a:t>
            </a:fld>
            <a:endParaRPr lang="en-AU" dirty="0">
              <a:solidFill>
                <a:srgbClr val="FFFFFF"/>
              </a:solidFill>
            </a:endParaRPr>
          </a:p>
        </p:txBody>
      </p:sp>
      <p:sp>
        <p:nvSpPr>
          <p:cNvPr id="7" name="Freeform 6"/>
          <p:cNvSpPr/>
          <p:nvPr/>
        </p:nvSpPr>
        <p:spPr>
          <a:xfrm>
            <a:off x="-9420" y="89621"/>
            <a:ext cx="588169" cy="878681"/>
          </a:xfrm>
          <a:custGeom>
            <a:avLst/>
            <a:gdLst>
              <a:gd name="connsiteX0" fmla="*/ 0 w 588169"/>
              <a:gd name="connsiteY0" fmla="*/ 0 h 878681"/>
              <a:gd name="connsiteX1" fmla="*/ 261937 w 588169"/>
              <a:gd name="connsiteY1" fmla="*/ 0 h 878681"/>
              <a:gd name="connsiteX2" fmla="*/ 588169 w 588169"/>
              <a:gd name="connsiteY2" fmla="*/ 878681 h 878681"/>
              <a:gd name="connsiteX3" fmla="*/ 0 w 588169"/>
              <a:gd name="connsiteY3" fmla="*/ 878681 h 878681"/>
              <a:gd name="connsiteX4" fmla="*/ 0 w 588169"/>
              <a:gd name="connsiteY4" fmla="*/ 797719 h 878681"/>
              <a:gd name="connsiteX5" fmla="*/ 473869 w 588169"/>
              <a:gd name="connsiteY5" fmla="*/ 797719 h 878681"/>
              <a:gd name="connsiteX6" fmla="*/ 207169 w 588169"/>
              <a:gd name="connsiteY6" fmla="*/ 83344 h 878681"/>
              <a:gd name="connsiteX7" fmla="*/ 2381 w 588169"/>
              <a:gd name="connsiteY7" fmla="*/ 83344 h 878681"/>
              <a:gd name="connsiteX8" fmla="*/ 0 w 588169"/>
              <a:gd name="connsiteY8" fmla="*/ 0 h 87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69" h="878681">
                <a:moveTo>
                  <a:pt x="0" y="0"/>
                </a:moveTo>
                <a:lnTo>
                  <a:pt x="261937" y="0"/>
                </a:lnTo>
                <a:lnTo>
                  <a:pt x="588169" y="878681"/>
                </a:lnTo>
                <a:lnTo>
                  <a:pt x="0" y="878681"/>
                </a:lnTo>
                <a:lnTo>
                  <a:pt x="0" y="797719"/>
                </a:lnTo>
                <a:lnTo>
                  <a:pt x="473869" y="797719"/>
                </a:lnTo>
                <a:lnTo>
                  <a:pt x="207169" y="83344"/>
                </a:lnTo>
                <a:lnTo>
                  <a:pt x="2381" y="83344"/>
                </a:lnTo>
                <a:cubicBezTo>
                  <a:pt x="1587" y="55563"/>
                  <a:pt x="794" y="27781"/>
                  <a:pt x="0" y="0"/>
                </a:cubicBezTo>
                <a:close/>
              </a:path>
            </a:pathLst>
          </a:cu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8" name="Parallelogram 11"/>
          <p:cNvSpPr/>
          <p:nvPr/>
        </p:nvSpPr>
        <p:spPr>
          <a:xfrm>
            <a:off x="-9420" y="51845"/>
            <a:ext cx="725378" cy="704528"/>
          </a:xfrm>
          <a:custGeom>
            <a:avLst/>
            <a:gdLst/>
            <a:ahLst/>
            <a:cxnLst/>
            <a:rect l="l" t="t" r="r" b="b"/>
            <a:pathLst>
              <a:path w="725378" h="704528">
                <a:moveTo>
                  <a:pt x="0" y="0"/>
                </a:moveTo>
                <a:lnTo>
                  <a:pt x="725378" y="0"/>
                </a:lnTo>
                <a:lnTo>
                  <a:pt x="425341" y="704528"/>
                </a:lnTo>
                <a:lnTo>
                  <a:pt x="0" y="704528"/>
                </a:lnTo>
                <a:lnTo>
                  <a:pt x="0" y="683211"/>
                </a:lnTo>
                <a:lnTo>
                  <a:pt x="410955" y="683211"/>
                </a:lnTo>
                <a:lnTo>
                  <a:pt x="692835" y="21318"/>
                </a:lnTo>
                <a:lnTo>
                  <a:pt x="0" y="21318"/>
                </a:lnTo>
                <a:close/>
              </a:path>
            </a:pathLst>
          </a:cu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Tree>
    <p:extLst>
      <p:ext uri="{BB962C8B-B14F-4D97-AF65-F5344CB8AC3E}">
        <p14:creationId xmlns:p14="http://schemas.microsoft.com/office/powerpoint/2010/main" val="1395002426"/>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 id="2147483830" r:id="rId18"/>
    <p:sldLayoutId id="2147483831" r:id="rId19"/>
    <p:sldLayoutId id="2147483832" r:id="rId20"/>
    <p:sldLayoutId id="2147483833" r:id="rId21"/>
    <p:sldLayoutId id="2147483834"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defTabSz="914400" rtl="0" eaLnBrk="1" latinLnBrk="0" hangingPunct="1">
        <a:lnSpc>
          <a:spcPts val="3200"/>
        </a:lnSpc>
        <a:spcBef>
          <a:spcPct val="0"/>
        </a:spcBef>
        <a:buNone/>
        <a:defRPr sz="3200" b="1" kern="1200">
          <a:solidFill>
            <a:schemeClr val="bg1"/>
          </a:solidFill>
          <a:latin typeface="Segoe UI" panose="020B0502040204020203" pitchFamily="34" charset="0"/>
          <a:ea typeface="Segoe UI" panose="020B0502040204020203" pitchFamily="34" charset="0"/>
          <a:cs typeface="Segoe UI" panose="020B0502040204020203" pitchFamily="34" charset="0"/>
        </a:defRPr>
      </a:lvl1pPr>
    </p:titleStyle>
    <p:bodyStyle>
      <a:lvl1pPr marL="0" indent="0" algn="l" defTabSz="914400" rtl="0" eaLnBrk="1" latinLnBrk="0" hangingPunct="1">
        <a:spcBef>
          <a:spcPts val="600"/>
        </a:spcBef>
        <a:spcAft>
          <a:spcPts val="600"/>
        </a:spcAft>
        <a:buClr>
          <a:schemeClr val="accent6"/>
        </a:buClr>
        <a:buFont typeface="Wingdings" pitchFamily="2" charset="2"/>
        <a:buNone/>
        <a:defRPr sz="2000" kern="1200">
          <a:solidFill>
            <a:schemeClr val="bg1"/>
          </a:solidFill>
          <a:latin typeface="Segoe UI" panose="020B0502040204020203" pitchFamily="34" charset="0"/>
          <a:ea typeface="Segoe UI" panose="020B0502040204020203" pitchFamily="34" charset="0"/>
          <a:cs typeface="Segoe UI" panose="020B0502040204020203" pitchFamily="34" charset="0"/>
        </a:defRPr>
      </a:lvl1pPr>
      <a:lvl2pPr marL="358775" indent="-358775" algn="l" defTabSz="914400" rtl="0" eaLnBrk="1" latinLnBrk="0" hangingPunct="1">
        <a:spcBef>
          <a:spcPts val="600"/>
        </a:spcBef>
        <a:spcAft>
          <a:spcPts val="600"/>
        </a:spcAft>
        <a:buClr>
          <a:schemeClr val="bg1"/>
        </a:buClr>
        <a:buFont typeface="Arial" pitchFamily="34" charset="0"/>
        <a:buChar char="•"/>
        <a:defRPr sz="2000" kern="1200">
          <a:solidFill>
            <a:schemeClr val="bg1"/>
          </a:solidFill>
          <a:latin typeface="Segoe UI" panose="020B0502040204020203" pitchFamily="34" charset="0"/>
          <a:ea typeface="Segoe UI" panose="020B0502040204020203" pitchFamily="34" charset="0"/>
          <a:cs typeface="Segoe UI" panose="020B0502040204020203" pitchFamily="34" charset="0"/>
        </a:defRPr>
      </a:lvl2pPr>
      <a:lvl3pPr marL="715963" indent="-357188" algn="l" defTabSz="914400" rtl="0" eaLnBrk="1" latinLnBrk="0" hangingPunct="1">
        <a:spcBef>
          <a:spcPts val="600"/>
        </a:spcBef>
        <a:spcAft>
          <a:spcPts val="600"/>
        </a:spcAft>
        <a:buClr>
          <a:schemeClr val="bg1"/>
        </a:buClr>
        <a:buFont typeface="Arial" pitchFamily="34" charset="0"/>
        <a:buChar char="•"/>
        <a:tabLst/>
        <a:defRPr sz="2000" kern="1200">
          <a:solidFill>
            <a:schemeClr val="bg1"/>
          </a:solidFill>
          <a:latin typeface="Segoe UI" panose="020B0502040204020203" pitchFamily="34" charset="0"/>
          <a:ea typeface="Segoe UI" panose="020B0502040204020203" pitchFamily="34" charset="0"/>
          <a:cs typeface="Segoe UI" panose="020B0502040204020203" pitchFamily="34" charset="0"/>
        </a:defRPr>
      </a:lvl3pPr>
      <a:lvl4pPr marL="1074738" indent="-358775" algn="l" defTabSz="914400" rtl="0" eaLnBrk="1" latinLnBrk="0" hangingPunct="1">
        <a:spcBef>
          <a:spcPts val="600"/>
        </a:spcBef>
        <a:spcAft>
          <a:spcPts val="600"/>
        </a:spcAft>
        <a:buClr>
          <a:schemeClr val="bg1"/>
        </a:buClr>
        <a:buFont typeface="Arial" pitchFamily="34" charset="0"/>
        <a:buChar char="•"/>
        <a:defRPr sz="2000" kern="1200">
          <a:solidFill>
            <a:schemeClr val="bg1"/>
          </a:solidFill>
          <a:latin typeface="Segoe UI" panose="020B0502040204020203" pitchFamily="34" charset="0"/>
          <a:ea typeface="Segoe UI" panose="020B0502040204020203" pitchFamily="34" charset="0"/>
          <a:cs typeface="Segoe UI" panose="020B0502040204020203" pitchFamily="34" charset="0"/>
        </a:defRPr>
      </a:lvl4pPr>
      <a:lvl5pPr marL="1431925" indent="-357188" algn="l" defTabSz="914400" rtl="0" eaLnBrk="1" latinLnBrk="0" hangingPunct="1">
        <a:spcBef>
          <a:spcPts val="600"/>
        </a:spcBef>
        <a:spcAft>
          <a:spcPts val="600"/>
        </a:spcAft>
        <a:buClr>
          <a:schemeClr val="bg1"/>
        </a:buClr>
        <a:buFont typeface="Arial" pitchFamily="34" charset="0"/>
        <a:buChar char="•"/>
        <a:defRPr sz="2000" kern="1200" baseline="0">
          <a:solidFill>
            <a:schemeClr val="bg1"/>
          </a:solidFill>
          <a:latin typeface="Segoe UI" panose="020B0502040204020203" pitchFamily="34" charset="0"/>
          <a:ea typeface="Segoe UI" panose="020B0502040204020203" pitchFamily="34" charset="0"/>
          <a:cs typeface="Segoe UI" panose="020B0502040204020203" pitchFamily="34" charset="0"/>
        </a:defRPr>
      </a:lvl5pPr>
      <a:lvl6pPr marL="17028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6pPr>
      <a:lvl7pPr marL="19656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7pPr>
      <a:lvl8pPr marL="22284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8pPr>
      <a:lvl9pPr marL="24912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32"/>
            </p:custDataLst>
            <p:extLst>
              <p:ext uri="{D42A27DB-BD31-4B8C-83A1-F6EECF244321}">
                <p14:modId xmlns:p14="http://schemas.microsoft.com/office/powerpoint/2010/main" val="1965463079"/>
              </p:ext>
            </p:extLst>
          </p:nvPr>
        </p:nvGraphicFramePr>
        <p:xfrm>
          <a:off x="1591" y="1589"/>
          <a:ext cx="1587" cy="1587"/>
        </p:xfrm>
        <a:graphic>
          <a:graphicData uri="http://schemas.openxmlformats.org/presentationml/2006/ole">
            <mc:AlternateContent xmlns:mc="http://schemas.openxmlformats.org/markup-compatibility/2006">
              <mc:Choice xmlns:v="urn:schemas-microsoft-com:vml" Requires="v">
                <p:oleObj spid="_x0000_s3091" name="think-cell Slide" r:id="rId33" imgW="270" imgH="270" progId="TCLayout.ActiveDocument.1">
                  <p:embed/>
                </p:oleObj>
              </mc:Choice>
              <mc:Fallback>
                <p:oleObj name="think-cell Slide" r:id="rId33" imgW="270" imgH="270" progId="TCLayout.ActiveDocument.1">
                  <p:embed/>
                  <p:pic>
                    <p:nvPicPr>
                      <p:cNvPr id="0" name=""/>
                      <p:cNvPicPr/>
                      <p:nvPr/>
                    </p:nvPicPr>
                    <p:blipFill>
                      <a:blip r:embed="rId34"/>
                      <a:stretch>
                        <a:fillRect/>
                      </a:stretch>
                    </p:blipFill>
                    <p:spPr>
                      <a:xfrm>
                        <a:off x="1591" y="1589"/>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600077" y="398977"/>
            <a:ext cx="7943846" cy="800867"/>
          </a:xfrm>
          <a:prstGeom prst="rect">
            <a:avLst/>
          </a:prstGeom>
        </p:spPr>
        <p:txBody>
          <a:bodyPr vert="horz" lIns="0" tIns="0" rIns="0" bIns="0" rtlCol="0" anchor="b" anchorCtr="0">
            <a:noAutofit/>
          </a:bodyPr>
          <a:lstStyle/>
          <a:p>
            <a:r>
              <a:rPr lang="en-US" smtClean="0"/>
              <a:t>Click to edit Master title style</a:t>
            </a:r>
            <a:endParaRPr lang="en-AU" dirty="0"/>
          </a:p>
        </p:txBody>
      </p:sp>
      <p:sp>
        <p:nvSpPr>
          <p:cNvPr id="9" name="Parallelogram 8"/>
          <p:cNvSpPr/>
          <p:nvPr/>
        </p:nvSpPr>
        <p:spPr>
          <a:xfrm>
            <a:off x="593726" y="1364891"/>
            <a:ext cx="720000" cy="60959"/>
          </a:xfrm>
          <a:prstGeom prst="parallelogram">
            <a:avLst>
              <a:gd name="adj" fmla="val 37993"/>
            </a:avLst>
          </a:prstGeom>
          <a:solidFill>
            <a:srgbClr val="A4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3" name="Text Placeholder 2"/>
          <p:cNvSpPr>
            <a:spLocks noGrp="1"/>
          </p:cNvSpPr>
          <p:nvPr>
            <p:ph type="body" idx="1"/>
          </p:nvPr>
        </p:nvSpPr>
        <p:spPr>
          <a:xfrm>
            <a:off x="593726" y="1827213"/>
            <a:ext cx="7955914" cy="4686299"/>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3379336"/>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 id="2147483848" r:id="rId13"/>
    <p:sldLayoutId id="2147483849" r:id="rId14"/>
    <p:sldLayoutId id="2147483850" r:id="rId15"/>
    <p:sldLayoutId id="2147483851" r:id="rId16"/>
    <p:sldLayoutId id="2147483852" r:id="rId17"/>
    <p:sldLayoutId id="2147483853" r:id="rId18"/>
    <p:sldLayoutId id="2147483854" r:id="rId19"/>
    <p:sldLayoutId id="2147483855" r:id="rId20"/>
    <p:sldLayoutId id="2147483856" r:id="rId21"/>
    <p:sldLayoutId id="2147483857" r:id="rId22"/>
    <p:sldLayoutId id="2147483858" r:id="rId23"/>
    <p:sldLayoutId id="2147483859" r:id="rId24"/>
    <p:sldLayoutId id="2147483860" r:id="rId25"/>
    <p:sldLayoutId id="2147483861" r:id="rId26"/>
    <p:sldLayoutId id="2147483862" r:id="rId27"/>
    <p:sldLayoutId id="2147483863" r:id="rId28"/>
    <p:sldLayoutId id="2147483864" r:id="rId2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defTabSz="914400" rtl="0" eaLnBrk="1" latinLnBrk="0" hangingPunct="1">
        <a:lnSpc>
          <a:spcPts val="3200"/>
        </a:lnSpc>
        <a:spcBef>
          <a:spcPct val="0"/>
        </a:spcBef>
        <a:buNone/>
        <a:defRPr sz="2800" b="0" kern="1200">
          <a:solidFill>
            <a:srgbClr val="162934"/>
          </a:solidFill>
          <a:latin typeface="Segoe UI Light" panose="020B0502040204020203" pitchFamily="34" charset="0"/>
          <a:ea typeface="Segoe UI" panose="020B0502040204020203" pitchFamily="34" charset="0"/>
          <a:cs typeface="Segoe UI" panose="020B0502040204020203" pitchFamily="34" charset="0"/>
        </a:defRPr>
      </a:lvl1pPr>
    </p:titleStyle>
    <p:bodyStyle>
      <a:lvl1pPr marL="0" indent="0" algn="l" defTabSz="914400" rtl="0" eaLnBrk="1" latinLnBrk="0" hangingPunct="1">
        <a:spcBef>
          <a:spcPts val="600"/>
        </a:spcBef>
        <a:spcAft>
          <a:spcPts val="600"/>
        </a:spcAft>
        <a:buClr>
          <a:schemeClr val="accent6"/>
        </a:buClr>
        <a:buFont typeface="Wingdings" pitchFamily="2" charset="2"/>
        <a:buNone/>
        <a:defRPr sz="1600" kern="1200">
          <a:solidFill>
            <a:schemeClr val="tx1"/>
          </a:solidFill>
          <a:latin typeface="+mn-lt"/>
          <a:ea typeface="Segoe UI" panose="020B0502040204020203" pitchFamily="34" charset="0"/>
          <a:cs typeface="Segoe UI" panose="020B0502040204020203" pitchFamily="34" charset="0"/>
        </a:defRPr>
      </a:lvl1pPr>
      <a:lvl2pPr marL="358775" indent="-358775" algn="l" defTabSz="914400" rtl="0" eaLnBrk="1" latinLnBrk="0" hangingPunct="1">
        <a:spcBef>
          <a:spcPts val="600"/>
        </a:spcBef>
        <a:spcAft>
          <a:spcPts val="600"/>
        </a:spcAft>
        <a:buClr>
          <a:schemeClr val="tx2"/>
        </a:buClr>
        <a:buFont typeface="Arial" pitchFamily="34" charset="0"/>
        <a:buChar char="•"/>
        <a:defRPr sz="1600" kern="1200">
          <a:solidFill>
            <a:schemeClr val="tx1"/>
          </a:solidFill>
          <a:latin typeface="+mn-lt"/>
          <a:ea typeface="Segoe UI" panose="020B0502040204020203" pitchFamily="34" charset="0"/>
          <a:cs typeface="Segoe UI" panose="020B0502040204020203" pitchFamily="34" charset="0"/>
        </a:defRPr>
      </a:lvl2pPr>
      <a:lvl3pPr marL="715963" indent="-357188" algn="l" defTabSz="914400" rtl="0" eaLnBrk="1" latinLnBrk="0" hangingPunct="1">
        <a:spcBef>
          <a:spcPts val="600"/>
        </a:spcBef>
        <a:spcAft>
          <a:spcPts val="600"/>
        </a:spcAft>
        <a:buClr>
          <a:schemeClr val="tx2"/>
        </a:buClr>
        <a:buFont typeface="Arial" pitchFamily="34" charset="0"/>
        <a:buChar char="•"/>
        <a:tabLst/>
        <a:defRPr sz="1600" kern="1200">
          <a:solidFill>
            <a:schemeClr val="tx1"/>
          </a:solidFill>
          <a:latin typeface="+mn-lt"/>
          <a:ea typeface="Segoe UI" panose="020B0502040204020203" pitchFamily="34" charset="0"/>
          <a:cs typeface="Segoe UI" panose="020B0502040204020203" pitchFamily="34" charset="0"/>
        </a:defRPr>
      </a:lvl3pPr>
      <a:lvl4pPr marL="1074738" indent="-358775" algn="l" defTabSz="914400" rtl="0" eaLnBrk="1" latinLnBrk="0" hangingPunct="1">
        <a:spcBef>
          <a:spcPts val="600"/>
        </a:spcBef>
        <a:spcAft>
          <a:spcPts val="600"/>
        </a:spcAft>
        <a:buClr>
          <a:schemeClr val="tx2"/>
        </a:buClr>
        <a:buFont typeface="Arial" pitchFamily="34" charset="0"/>
        <a:buChar char="•"/>
        <a:defRPr sz="1600" kern="1200">
          <a:solidFill>
            <a:schemeClr val="tx1"/>
          </a:solidFill>
          <a:latin typeface="+mn-lt"/>
          <a:ea typeface="Segoe UI" panose="020B0502040204020203" pitchFamily="34" charset="0"/>
          <a:cs typeface="Segoe UI" panose="020B0502040204020203" pitchFamily="34" charset="0"/>
        </a:defRPr>
      </a:lvl4pPr>
      <a:lvl5pPr marL="1431925" indent="-357188" algn="l" defTabSz="914400" rtl="0" eaLnBrk="1" latinLnBrk="0" hangingPunct="1">
        <a:spcBef>
          <a:spcPts val="600"/>
        </a:spcBef>
        <a:spcAft>
          <a:spcPts val="600"/>
        </a:spcAft>
        <a:buClr>
          <a:schemeClr val="tx2"/>
        </a:buClr>
        <a:buFont typeface="Arial" pitchFamily="34" charset="0"/>
        <a:buChar char="•"/>
        <a:defRPr sz="1600" kern="1200" baseline="0">
          <a:solidFill>
            <a:schemeClr val="tx1"/>
          </a:solidFill>
          <a:latin typeface="+mn-lt"/>
          <a:ea typeface="Segoe UI" panose="020B0502040204020203" pitchFamily="34" charset="0"/>
          <a:cs typeface="Segoe UI" panose="020B0502040204020203" pitchFamily="34" charset="0"/>
        </a:defRPr>
      </a:lvl5pPr>
      <a:lvl6pPr marL="17028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6pPr>
      <a:lvl7pPr marL="19656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7pPr>
      <a:lvl8pPr marL="22284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8pPr>
      <a:lvl9pPr marL="24912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1"/>
          </p:nvPr>
        </p:nvSpPr>
        <p:spPr>
          <a:xfrm>
            <a:off x="4479359" y="4333605"/>
            <a:ext cx="4354126" cy="677333"/>
          </a:xfrm>
        </p:spPr>
        <p:txBody>
          <a:bodyPr/>
          <a:lstStyle/>
          <a:p>
            <a:r>
              <a:rPr lang="en-AU" sz="1400" dirty="0" smtClean="0"/>
              <a:t>January 2018</a:t>
            </a:r>
            <a:endParaRPr lang="en-US" sz="1400" dirty="0"/>
          </a:p>
        </p:txBody>
      </p:sp>
      <p:sp>
        <p:nvSpPr>
          <p:cNvPr id="6" name="Title 5"/>
          <p:cNvSpPr>
            <a:spLocks noGrp="1"/>
          </p:cNvSpPr>
          <p:nvPr>
            <p:ph type="title"/>
          </p:nvPr>
        </p:nvSpPr>
        <p:spPr>
          <a:xfrm>
            <a:off x="4490471" y="2136449"/>
            <a:ext cx="4343012" cy="1301018"/>
          </a:xfrm>
        </p:spPr>
        <p:txBody>
          <a:bodyPr/>
          <a:lstStyle/>
          <a:p>
            <a:pPr marL="0" lvl="1"/>
            <a:r>
              <a:rPr lang="en-AU" sz="3200" dirty="0" smtClean="0">
                <a:latin typeface="+mn-lt"/>
              </a:rPr>
              <a:t>Planning </a:t>
            </a:r>
            <a:r>
              <a:rPr lang="en-AU" sz="3200" dirty="0">
                <a:latin typeface="+mn-lt"/>
              </a:rPr>
              <a:t>r</a:t>
            </a:r>
            <a:r>
              <a:rPr lang="en-AU" sz="3200" dirty="0" smtClean="0">
                <a:latin typeface="+mn-lt"/>
              </a:rPr>
              <a:t>equirements for racing </a:t>
            </a:r>
            <a:r>
              <a:rPr lang="en-AU" sz="3200" dirty="0">
                <a:latin typeface="+mn-lt"/>
              </a:rPr>
              <a:t>d</a:t>
            </a:r>
            <a:r>
              <a:rPr lang="en-AU" sz="3200" dirty="0" smtClean="0">
                <a:latin typeface="+mn-lt"/>
              </a:rPr>
              <a:t>og </a:t>
            </a:r>
            <a:r>
              <a:rPr lang="en-AU" sz="3200" dirty="0">
                <a:latin typeface="+mn-lt"/>
              </a:rPr>
              <a:t>k</a:t>
            </a:r>
            <a:r>
              <a:rPr lang="en-AU" sz="3200" dirty="0" smtClean="0">
                <a:latin typeface="+mn-lt"/>
              </a:rPr>
              <a:t>eeping and </a:t>
            </a:r>
            <a:r>
              <a:rPr lang="en-AU" sz="3200" dirty="0">
                <a:latin typeface="+mn-lt"/>
              </a:rPr>
              <a:t>t</a:t>
            </a:r>
            <a:r>
              <a:rPr lang="en-AU" sz="3200" dirty="0" smtClean="0">
                <a:latin typeface="+mn-lt"/>
              </a:rPr>
              <a:t>raining</a:t>
            </a:r>
          </a:p>
        </p:txBody>
      </p:sp>
      <p:sp>
        <p:nvSpPr>
          <p:cNvPr id="12" name="Text Placeholder 11"/>
          <p:cNvSpPr>
            <a:spLocks noGrp="1"/>
          </p:cNvSpPr>
          <p:nvPr>
            <p:ph type="body" sz="quarter" idx="12"/>
          </p:nvPr>
        </p:nvSpPr>
        <p:spPr>
          <a:xfrm>
            <a:off x="4490471" y="3522133"/>
            <a:ext cx="4327774" cy="728134"/>
          </a:xfrm>
        </p:spPr>
        <p:txBody>
          <a:bodyPr/>
          <a:lstStyle/>
          <a:p>
            <a:r>
              <a:rPr lang="en-AU" sz="2000" dirty="0" smtClean="0"/>
              <a:t>What do they mean for you?</a:t>
            </a:r>
          </a:p>
        </p:txBody>
      </p:sp>
      <p:pic>
        <p:nvPicPr>
          <p:cNvPr id="3" name="Picture Placeholder 2"/>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t="1096" b="1096"/>
          <a:stretch>
            <a:fillRect/>
          </a:stretch>
        </p:blipFill>
        <p:spPr/>
      </p:pic>
      <p:sp>
        <p:nvSpPr>
          <p:cNvPr id="2" name="Picture Placeholder 1"/>
          <p:cNvSpPr>
            <a:spLocks noGrp="1"/>
          </p:cNvSpPr>
          <p:nvPr>
            <p:ph type="pic" sz="quarter" idx="16"/>
          </p:nvPr>
        </p:nvSpPr>
        <p:spPr/>
      </p:sp>
    </p:spTree>
    <p:extLst>
      <p:ext uri="{BB962C8B-B14F-4D97-AF65-F5344CB8AC3E}">
        <p14:creationId xmlns:p14="http://schemas.microsoft.com/office/powerpoint/2010/main" val="1663904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When is a planning permit required?</a:t>
            </a:r>
            <a:endParaRPr lang="en-US" dirty="0"/>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3406935640"/>
              </p:ext>
            </p:extLst>
          </p:nvPr>
        </p:nvGraphicFramePr>
        <p:xfrm>
          <a:off x="618067" y="1623701"/>
          <a:ext cx="7945437" cy="3737991"/>
        </p:xfrm>
        <a:graphic>
          <a:graphicData uri="http://schemas.openxmlformats.org/drawingml/2006/table">
            <a:tbl>
              <a:tblPr firstRow="1" bandRow="1">
                <a:tableStyleId>{5C22544A-7EE6-4342-B048-85BDC9FD1C3A}</a:tableStyleId>
              </a:tblPr>
              <a:tblGrid>
                <a:gridCol w="2150004"/>
                <a:gridCol w="2838715"/>
                <a:gridCol w="2956718"/>
              </a:tblGrid>
              <a:tr h="719667">
                <a:tc>
                  <a:txBody>
                    <a:bodyPr/>
                    <a:lstStyle/>
                    <a:p>
                      <a:pPr marL="0" algn="l" defTabSz="914400" rtl="0" eaLnBrk="1" latinLnBrk="0" hangingPunct="1"/>
                      <a:r>
                        <a:rPr lang="en-AU" sz="1800" b="0" kern="1200" dirty="0" smtClean="0">
                          <a:solidFill>
                            <a:schemeClr val="bg1"/>
                          </a:solidFill>
                          <a:latin typeface="+mn-lt"/>
                          <a:ea typeface="+mn-ea"/>
                          <a:cs typeface="+mn-cs"/>
                        </a:rPr>
                        <a:t>Zone</a:t>
                      </a:r>
                      <a:endParaRPr lang="en-US" sz="1800" b="0" kern="1200" dirty="0">
                        <a:solidFill>
                          <a:schemeClr val="bg1"/>
                        </a:solidFill>
                        <a:latin typeface="+mn-lt"/>
                        <a:ea typeface="+mn-ea"/>
                        <a:cs typeface="+mn-cs"/>
                      </a:endParaRPr>
                    </a:p>
                  </a:txBody>
                  <a:tcPr anchor="ctr"/>
                </a:tc>
                <a:tc>
                  <a:txBody>
                    <a:bodyPr/>
                    <a:lstStyle/>
                    <a:p>
                      <a:pPr marL="0" algn="l" defTabSz="914400" rtl="0" eaLnBrk="1" latinLnBrk="0" hangingPunct="1"/>
                      <a:r>
                        <a:rPr lang="en-AU" sz="1800" b="0" kern="1200" dirty="0" smtClean="0">
                          <a:solidFill>
                            <a:schemeClr val="bg1"/>
                          </a:solidFill>
                          <a:latin typeface="+mn-lt"/>
                          <a:ea typeface="+mn-ea"/>
                          <a:cs typeface="+mn-cs"/>
                        </a:rPr>
                        <a:t>Is a permit required for racing dog keeping?</a:t>
                      </a:r>
                      <a:endParaRPr lang="en-US" sz="1800" b="0" kern="1200" dirty="0">
                        <a:solidFill>
                          <a:schemeClr val="bg1"/>
                        </a:solidFill>
                        <a:latin typeface="+mn-lt"/>
                        <a:ea typeface="+mn-ea"/>
                        <a:cs typeface="+mn-cs"/>
                      </a:endParaRPr>
                    </a:p>
                  </a:txBody>
                  <a:tcPr anchor="ctr"/>
                </a:tc>
                <a:tc>
                  <a:txBody>
                    <a:bodyPr/>
                    <a:lstStyle/>
                    <a:p>
                      <a:pPr marL="0" algn="l" defTabSz="914400" rtl="0" eaLnBrk="1" latinLnBrk="0" hangingPunct="1"/>
                      <a:r>
                        <a:rPr lang="en-AU" sz="1800" b="0" kern="1200" dirty="0" smtClean="0">
                          <a:solidFill>
                            <a:schemeClr val="bg1"/>
                          </a:solidFill>
                          <a:latin typeface="+mn-lt"/>
                          <a:ea typeface="+mn-ea"/>
                          <a:cs typeface="+mn-cs"/>
                        </a:rPr>
                        <a:t>Is a permit required for racing dog training?</a:t>
                      </a:r>
                      <a:endParaRPr lang="en-US" sz="1800" b="0" kern="1200" dirty="0">
                        <a:solidFill>
                          <a:schemeClr val="bg1"/>
                        </a:solidFill>
                        <a:latin typeface="+mn-lt"/>
                        <a:ea typeface="+mn-ea"/>
                        <a:cs typeface="+mn-cs"/>
                      </a:endParaRPr>
                    </a:p>
                  </a:txBody>
                  <a:tcPr anchor="ctr"/>
                </a:tc>
              </a:tr>
              <a:tr h="503054">
                <a:tc>
                  <a:txBody>
                    <a:bodyPr/>
                    <a:lstStyle/>
                    <a:p>
                      <a:r>
                        <a:rPr lang="en-AU" dirty="0" smtClean="0"/>
                        <a:t>Rural Living</a:t>
                      </a:r>
                      <a:endParaRPr lang="en-US" dirty="0"/>
                    </a:p>
                  </a:txBody>
                  <a:tcPr anchor="ctr"/>
                </a:tc>
                <a:tc>
                  <a:txBody>
                    <a:bodyPr/>
                    <a:lstStyle/>
                    <a:p>
                      <a:r>
                        <a:rPr lang="en-AU" dirty="0" smtClean="0"/>
                        <a:t>If more than 2 animals</a:t>
                      </a:r>
                      <a:endParaRPr lang="en-US" dirty="0"/>
                    </a:p>
                  </a:txBody>
                  <a:tcPr anchor="ctr"/>
                </a:tc>
                <a:tc>
                  <a:txBody>
                    <a:bodyPr/>
                    <a:lstStyle/>
                    <a:p>
                      <a:r>
                        <a:rPr lang="en-AU" dirty="0" smtClean="0"/>
                        <a:t>Yes</a:t>
                      </a:r>
                      <a:endParaRPr lang="en-US" dirty="0"/>
                    </a:p>
                  </a:txBody>
                  <a:tcPr anchor="ctr"/>
                </a:tc>
              </a:tr>
              <a:tr h="503054">
                <a:tc>
                  <a:txBody>
                    <a:bodyPr/>
                    <a:lstStyle/>
                    <a:p>
                      <a:r>
                        <a:rPr lang="en-AU" dirty="0" smtClean="0"/>
                        <a:t>Green Wedge</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If more than 5 animals</a:t>
                      </a:r>
                      <a:endParaRPr lang="en-US"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If more than 5 animals</a:t>
                      </a:r>
                      <a:endParaRPr lang="en-US" dirty="0" smtClean="0"/>
                    </a:p>
                  </a:txBody>
                  <a:tcPr anchor="ctr"/>
                </a:tc>
              </a:tr>
              <a:tr h="503054">
                <a:tc>
                  <a:txBody>
                    <a:bodyPr/>
                    <a:lstStyle/>
                    <a:p>
                      <a:r>
                        <a:rPr lang="en-AU" dirty="0" smtClean="0"/>
                        <a:t>Green Wedge A</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If more than 2 animals</a:t>
                      </a:r>
                      <a:endParaRPr lang="en-US"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If more than 2 animals</a:t>
                      </a:r>
                      <a:endParaRPr lang="en-US" dirty="0" smtClean="0"/>
                    </a:p>
                  </a:txBody>
                  <a:tcPr anchor="ctr"/>
                </a:tc>
              </a:tr>
              <a:tr h="503054">
                <a:tc>
                  <a:txBody>
                    <a:bodyPr/>
                    <a:lstStyle/>
                    <a:p>
                      <a:r>
                        <a:rPr lang="en-AU" dirty="0" smtClean="0"/>
                        <a:t>Rural Conservation</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If more than 2 animals</a:t>
                      </a:r>
                      <a:endParaRPr lang="en-US" dirty="0" smtClean="0"/>
                    </a:p>
                  </a:txBody>
                  <a:tcPr anchor="ctr"/>
                </a:tc>
                <a:tc>
                  <a:txBody>
                    <a:bodyPr/>
                    <a:lstStyle/>
                    <a:p>
                      <a:r>
                        <a:rPr lang="en-AU" dirty="0" smtClean="0"/>
                        <a:t>Yes</a:t>
                      </a:r>
                      <a:endParaRPr lang="en-US" dirty="0"/>
                    </a:p>
                  </a:txBody>
                  <a:tcPr anchor="ctr"/>
                </a:tc>
              </a:tr>
              <a:tr h="503054">
                <a:tc>
                  <a:txBody>
                    <a:bodyPr/>
                    <a:lstStyle/>
                    <a:p>
                      <a:r>
                        <a:rPr lang="en-AU" dirty="0" smtClean="0"/>
                        <a:t>Farming</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If more than 5 animals</a:t>
                      </a:r>
                      <a:endParaRPr lang="en-US"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If more than 5 animals</a:t>
                      </a:r>
                      <a:endParaRPr lang="en-US" dirty="0" smtClean="0"/>
                    </a:p>
                  </a:txBody>
                  <a:tcPr anchor="ctr"/>
                </a:tc>
              </a:tr>
              <a:tr h="503054">
                <a:tc>
                  <a:txBody>
                    <a:bodyPr/>
                    <a:lstStyle/>
                    <a:p>
                      <a:r>
                        <a:rPr lang="en-AU" dirty="0" smtClean="0"/>
                        <a:t>Rural Activity</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If more than 5 animals</a:t>
                      </a:r>
                      <a:endParaRPr lang="en-US"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If more than 5 animals</a:t>
                      </a:r>
                      <a:endParaRPr lang="en-US" dirty="0" smtClean="0"/>
                    </a:p>
                  </a:txBody>
                  <a:tcPr anchor="ctr"/>
                </a:tc>
              </a:tr>
            </a:tbl>
          </a:graphicData>
        </a:graphic>
      </p:graphicFrame>
      <p:sp>
        <p:nvSpPr>
          <p:cNvPr id="5" name="Rectangle 4"/>
          <p:cNvSpPr/>
          <p:nvPr/>
        </p:nvSpPr>
        <p:spPr>
          <a:xfrm>
            <a:off x="618067" y="5491381"/>
            <a:ext cx="7933266" cy="72813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bg1"/>
                </a:solidFill>
              </a:rPr>
              <a:t>If a racing dog facility has fewer animals than specified in the table, the new planning requirements do not apply.</a:t>
            </a:r>
            <a:endParaRPr lang="en-US" dirty="0">
              <a:solidFill>
                <a:schemeClr val="bg1"/>
              </a:solidFill>
            </a:endParaRPr>
          </a:p>
        </p:txBody>
      </p:sp>
      <p:sp>
        <p:nvSpPr>
          <p:cNvPr id="6" name="TextBox 5"/>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2</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250732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2"/>
            <p:extLst>
              <p:ext uri="{D42A27DB-BD31-4B8C-83A1-F6EECF244321}">
                <p14:modId xmlns:p14="http://schemas.microsoft.com/office/powerpoint/2010/main" val="1347818029"/>
              </p:ext>
            </p:extLst>
          </p:nvPr>
        </p:nvGraphicFramePr>
        <p:xfrm>
          <a:off x="550331" y="1642535"/>
          <a:ext cx="8238068" cy="4716619"/>
        </p:xfrm>
        <a:graphic>
          <a:graphicData uri="http://schemas.openxmlformats.org/drawingml/2006/table">
            <a:tbl>
              <a:tblPr firstRow="1" bandRow="1">
                <a:tableStyleId>{5C22544A-7EE6-4342-B048-85BDC9FD1C3A}</a:tableStyleId>
              </a:tblPr>
              <a:tblGrid>
                <a:gridCol w="4119034"/>
                <a:gridCol w="4119034"/>
              </a:tblGrid>
              <a:tr h="434321">
                <a:tc>
                  <a:txBody>
                    <a:bodyPr/>
                    <a:lstStyle/>
                    <a:p>
                      <a:r>
                        <a:rPr lang="en-AU" sz="1600" b="0" dirty="0" smtClean="0"/>
                        <a:t>Objectives</a:t>
                      </a:r>
                      <a:endParaRPr lang="en-US" sz="1600" b="0" dirty="0"/>
                    </a:p>
                  </a:txBody>
                  <a:tcPr/>
                </a:tc>
                <a:tc>
                  <a:txBody>
                    <a:bodyPr/>
                    <a:lstStyle/>
                    <a:p>
                      <a:r>
                        <a:rPr lang="en-AU" sz="1600" b="0" dirty="0" smtClean="0"/>
                        <a:t>Approved Measures</a:t>
                      </a:r>
                      <a:endParaRPr lang="en-US" sz="1600" b="0" dirty="0"/>
                    </a:p>
                  </a:txBody>
                  <a:tcPr/>
                </a:tc>
              </a:tr>
              <a:tr h="9638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600" b="1" dirty="0" smtClean="0">
                          <a:solidFill>
                            <a:schemeClr val="accent1"/>
                          </a:solidFill>
                        </a:rPr>
                        <a:t>Facility scale: </a:t>
                      </a:r>
                      <a:r>
                        <a:rPr lang="en-AU" sz="1600" b="0" dirty="0" smtClean="0">
                          <a:solidFill>
                            <a:schemeClr val="tx1"/>
                          </a:solidFill>
                        </a:rPr>
                        <a:t>t</a:t>
                      </a:r>
                      <a:r>
                        <a:rPr lang="en-AU" sz="1600" dirty="0" smtClean="0">
                          <a:solidFill>
                            <a:schemeClr val="tx1"/>
                          </a:solidFill>
                        </a:rPr>
                        <a:t>o ensure the scale of a facility does not adversely impact amenity</a:t>
                      </a:r>
                    </a:p>
                  </a:txBody>
                  <a:tcPr anchor="ctr"/>
                </a:tc>
                <a:tc>
                  <a:txBody>
                    <a:bodyPr/>
                    <a:lstStyle/>
                    <a:p>
                      <a:pPr marL="0" lvl="1" indent="0"/>
                      <a:r>
                        <a:rPr lang="en-AU" sz="1600" dirty="0" smtClean="0"/>
                        <a:t>The number of dogs must not exceed:</a:t>
                      </a:r>
                    </a:p>
                    <a:p>
                      <a:pPr marL="285750" lvl="2" indent="-285750">
                        <a:buFont typeface="Arial" panose="020B0604020202020204" pitchFamily="34" charset="0"/>
                        <a:buChar char="•"/>
                      </a:pPr>
                      <a:r>
                        <a:rPr lang="en-AU" sz="1600" dirty="0" smtClean="0"/>
                        <a:t>20 or 50 (depending on zone); or </a:t>
                      </a:r>
                    </a:p>
                    <a:p>
                      <a:pPr marL="285750" lvl="2" indent="-285750">
                        <a:buFont typeface="Arial" panose="020B0604020202020204" pitchFamily="34" charset="0"/>
                        <a:buChar char="•"/>
                      </a:pPr>
                      <a:r>
                        <a:rPr lang="en-AU" sz="1600" dirty="0" smtClean="0"/>
                        <a:t>10 dogs per hectare.</a:t>
                      </a:r>
                    </a:p>
                  </a:txBody>
                  <a:tcPr anchor="ctr"/>
                </a:tc>
              </a:tr>
              <a:tr h="11848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600" b="1" dirty="0" smtClean="0">
                          <a:solidFill>
                            <a:schemeClr val="accent1"/>
                          </a:solidFill>
                        </a:rPr>
                        <a:t>Setbacks: </a:t>
                      </a:r>
                      <a:r>
                        <a:rPr lang="en-AU" sz="1600" b="0" dirty="0" smtClean="0">
                          <a:solidFill>
                            <a:schemeClr val="tx1"/>
                          </a:solidFill>
                        </a:rPr>
                        <a:t>to ensure the facility is appropriately set back from</a:t>
                      </a:r>
                    </a:p>
                    <a:p>
                      <a:pPr marL="0" marR="0" indent="0" algn="l" defTabSz="914400" rtl="0" eaLnBrk="1" fontAlgn="auto" latinLnBrk="0" hangingPunct="1">
                        <a:lnSpc>
                          <a:spcPct val="100000"/>
                        </a:lnSpc>
                        <a:spcBef>
                          <a:spcPts val="0"/>
                        </a:spcBef>
                        <a:spcAft>
                          <a:spcPts val="0"/>
                        </a:spcAft>
                        <a:buClrTx/>
                        <a:buSzTx/>
                        <a:buFontTx/>
                        <a:buNone/>
                        <a:tabLst/>
                        <a:defRPr/>
                      </a:pPr>
                      <a:r>
                        <a:rPr lang="en-AU" sz="1600" b="0" dirty="0" smtClean="0">
                          <a:solidFill>
                            <a:schemeClr val="tx1"/>
                          </a:solidFill>
                        </a:rPr>
                        <a:t>boundaries and neighbouring dwellings </a:t>
                      </a:r>
                      <a:endParaRPr lang="en-US" sz="1600" dirty="0"/>
                    </a:p>
                  </a:txBody>
                  <a:tcPr anchor="ctr"/>
                </a:tc>
                <a:tc>
                  <a:txBody>
                    <a:bodyPr/>
                    <a:lstStyle/>
                    <a:p>
                      <a:pPr marL="342900" indent="-342900">
                        <a:buFont typeface="Arial" panose="020B0604020202020204" pitchFamily="34" charset="0"/>
                        <a:buChar char="•"/>
                      </a:pPr>
                      <a:r>
                        <a:rPr lang="en-AU" sz="1600" kern="1200" dirty="0" smtClean="0">
                          <a:solidFill>
                            <a:schemeClr val="dk1"/>
                          </a:solidFill>
                          <a:latin typeface="+mn-lt"/>
                          <a:ea typeface="+mn-ea"/>
                          <a:cs typeface="+mn-cs"/>
                        </a:rPr>
                        <a:t>Minimum distances from the property boundary</a:t>
                      </a:r>
                    </a:p>
                    <a:p>
                      <a:pPr marL="342900" indent="-342900">
                        <a:spcAft>
                          <a:spcPts val="1200"/>
                        </a:spcAft>
                        <a:buFont typeface="Arial" panose="020B0604020202020204" pitchFamily="34" charset="0"/>
                        <a:buChar char="•"/>
                      </a:pPr>
                      <a:r>
                        <a:rPr lang="en-AU" sz="1600" kern="1200" dirty="0" smtClean="0">
                          <a:solidFill>
                            <a:schemeClr val="dk1"/>
                          </a:solidFill>
                          <a:latin typeface="+mn-lt"/>
                          <a:ea typeface="+mn-ea"/>
                          <a:cs typeface="+mn-cs"/>
                        </a:rPr>
                        <a:t>Minimum distances from a dwelling in separate ownership</a:t>
                      </a:r>
                    </a:p>
                  </a:txBody>
                  <a:tcPr anchor="ctr"/>
                </a:tc>
              </a:tr>
              <a:tr h="7109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600" b="1" dirty="0" smtClean="0">
                          <a:solidFill>
                            <a:schemeClr val="accent1"/>
                          </a:solidFill>
                        </a:rPr>
                        <a:t>Visual amenity: </a:t>
                      </a:r>
                      <a:r>
                        <a:rPr lang="en-AU" sz="1600" b="0" dirty="0" smtClean="0">
                          <a:solidFill>
                            <a:schemeClr val="tx1"/>
                          </a:solidFill>
                        </a:rPr>
                        <a:t>to ensure that buildings are constructed of materials and finishes</a:t>
                      </a:r>
                    </a:p>
                    <a:p>
                      <a:pPr marL="0" marR="0" indent="0" algn="l" defTabSz="914400" rtl="0" eaLnBrk="1" fontAlgn="auto" latinLnBrk="0" hangingPunct="1">
                        <a:lnSpc>
                          <a:spcPct val="100000"/>
                        </a:lnSpc>
                        <a:spcBef>
                          <a:spcPts val="0"/>
                        </a:spcBef>
                        <a:spcAft>
                          <a:spcPts val="0"/>
                        </a:spcAft>
                        <a:buClrTx/>
                        <a:buSzTx/>
                        <a:buFontTx/>
                        <a:buNone/>
                        <a:tabLst/>
                        <a:defRPr/>
                      </a:pPr>
                      <a:r>
                        <a:rPr lang="en-AU" sz="1600" b="0" dirty="0" smtClean="0">
                          <a:solidFill>
                            <a:schemeClr val="tx1"/>
                          </a:solidFill>
                        </a:rPr>
                        <a:t>that minimise their impact on visual amenity</a:t>
                      </a: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kern="1200" dirty="0" smtClean="0">
                          <a:solidFill>
                            <a:schemeClr val="dk1"/>
                          </a:solidFill>
                          <a:latin typeface="+mn-lt"/>
                          <a:ea typeface="+mn-ea"/>
                          <a:cs typeface="+mn-cs"/>
                        </a:rPr>
                        <a:t>Non-reflective finishes; natural colours and tones</a:t>
                      </a:r>
                    </a:p>
                  </a:txBody>
                  <a:tcPr anchor="ctr"/>
                </a:tc>
              </a:tr>
              <a:tr h="1015596">
                <a:tc>
                  <a:txBody>
                    <a:bodyPr/>
                    <a:lstStyle/>
                    <a:p>
                      <a:r>
                        <a:rPr lang="en-AU" sz="1600" b="1" dirty="0" smtClean="0">
                          <a:solidFill>
                            <a:schemeClr val="accent1"/>
                          </a:solidFill>
                        </a:rPr>
                        <a:t>Landscaping: </a:t>
                      </a:r>
                      <a:r>
                        <a:rPr lang="en-AU" sz="1600" b="0" dirty="0" smtClean="0">
                          <a:solidFill>
                            <a:schemeClr val="tx1"/>
                          </a:solidFill>
                        </a:rPr>
                        <a:t>to ensure that views of buildings from adjacent roads and dwellings</a:t>
                      </a:r>
                      <a:r>
                        <a:rPr lang="en-AU" sz="1600" b="0" baseline="0" dirty="0" smtClean="0">
                          <a:solidFill>
                            <a:schemeClr val="tx1"/>
                          </a:solidFill>
                        </a:rPr>
                        <a:t> </a:t>
                      </a:r>
                      <a:r>
                        <a:rPr lang="en-AU" sz="1600" b="0" dirty="0" smtClean="0">
                          <a:solidFill>
                            <a:schemeClr val="tx1"/>
                          </a:solidFill>
                        </a:rPr>
                        <a:t>on neighbouring properties are screened</a:t>
                      </a: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kern="1200" dirty="0" smtClean="0">
                          <a:solidFill>
                            <a:schemeClr val="dk1"/>
                          </a:solidFill>
                          <a:latin typeface="+mn-lt"/>
                          <a:ea typeface="+mn-ea"/>
                          <a:cs typeface="+mn-cs"/>
                        </a:rPr>
                        <a:t>Screening from adjacent roads and dwellings with vegetation</a:t>
                      </a:r>
                      <a:r>
                        <a:rPr lang="en-AU" sz="1600" kern="1200" baseline="0" dirty="0" smtClean="0">
                          <a:solidFill>
                            <a:schemeClr val="dk1"/>
                          </a:solidFill>
                          <a:latin typeface="+mn-lt"/>
                          <a:ea typeface="+mn-ea"/>
                          <a:cs typeface="+mn-cs"/>
                        </a:rPr>
                        <a:t> that is </a:t>
                      </a:r>
                      <a:r>
                        <a:rPr lang="en-AU" sz="1600" kern="1200" dirty="0" smtClean="0">
                          <a:solidFill>
                            <a:schemeClr val="dk1"/>
                          </a:solidFill>
                          <a:latin typeface="+mn-lt"/>
                          <a:ea typeface="+mn-ea"/>
                          <a:cs typeface="+mn-cs"/>
                        </a:rPr>
                        <a:t>at least 1.2 metres high and 1.5 metres wide</a:t>
                      </a:r>
                      <a:endParaRPr lang="en-US" sz="1600" dirty="0"/>
                    </a:p>
                  </a:txBody>
                  <a:tcPr anchor="ctr"/>
                </a:tc>
              </a:tr>
            </a:tbl>
          </a:graphicData>
        </a:graphic>
      </p:graphicFrame>
      <p:sp>
        <p:nvSpPr>
          <p:cNvPr id="2" name="Title 1"/>
          <p:cNvSpPr>
            <a:spLocks noGrp="1"/>
          </p:cNvSpPr>
          <p:nvPr>
            <p:ph type="title"/>
          </p:nvPr>
        </p:nvSpPr>
        <p:spPr>
          <a:xfrm>
            <a:off x="600076" y="398977"/>
            <a:ext cx="8264523" cy="800867"/>
          </a:xfrm>
        </p:spPr>
        <p:txBody>
          <a:bodyPr/>
          <a:lstStyle/>
          <a:p>
            <a:r>
              <a:rPr lang="en-AU" dirty="0" smtClean="0"/>
              <a:t>What are the objectives and approved measures? </a:t>
            </a:r>
            <a:endParaRPr lang="en-US" dirty="0"/>
          </a:p>
        </p:txBody>
      </p:sp>
      <p:sp>
        <p:nvSpPr>
          <p:cNvPr id="5" name="TextBox 4"/>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2</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3366081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2"/>
            <p:extLst>
              <p:ext uri="{D42A27DB-BD31-4B8C-83A1-F6EECF244321}">
                <p14:modId xmlns:p14="http://schemas.microsoft.com/office/powerpoint/2010/main" val="3566251577"/>
              </p:ext>
            </p:extLst>
          </p:nvPr>
        </p:nvGraphicFramePr>
        <p:xfrm>
          <a:off x="550331" y="1642535"/>
          <a:ext cx="8238068" cy="4665415"/>
        </p:xfrm>
        <a:graphic>
          <a:graphicData uri="http://schemas.openxmlformats.org/drawingml/2006/table">
            <a:tbl>
              <a:tblPr firstRow="1" bandRow="1">
                <a:tableStyleId>{5C22544A-7EE6-4342-B048-85BDC9FD1C3A}</a:tableStyleId>
              </a:tblPr>
              <a:tblGrid>
                <a:gridCol w="4119034"/>
                <a:gridCol w="4119034"/>
              </a:tblGrid>
              <a:tr h="434321">
                <a:tc>
                  <a:txBody>
                    <a:bodyPr/>
                    <a:lstStyle/>
                    <a:p>
                      <a:r>
                        <a:rPr lang="en-AU" sz="1600" b="0" dirty="0" smtClean="0"/>
                        <a:t>Objectives</a:t>
                      </a:r>
                      <a:endParaRPr lang="en-US" sz="1600" b="0" dirty="0"/>
                    </a:p>
                  </a:txBody>
                  <a:tcPr/>
                </a:tc>
                <a:tc>
                  <a:txBody>
                    <a:bodyPr/>
                    <a:lstStyle/>
                    <a:p>
                      <a:r>
                        <a:rPr lang="en-AU" sz="1600" b="0" dirty="0" smtClean="0"/>
                        <a:t>Approved Measures</a:t>
                      </a:r>
                      <a:endParaRPr lang="en-US" sz="1600" b="0" dirty="0"/>
                    </a:p>
                  </a:txBody>
                  <a:tcPr/>
                </a:tc>
              </a:tr>
              <a:tr h="963836">
                <a:tc>
                  <a:txBody>
                    <a:bodyPr/>
                    <a:lstStyle/>
                    <a:p>
                      <a:r>
                        <a:rPr lang="en-AU" sz="1600" b="1" dirty="0" smtClean="0">
                          <a:solidFill>
                            <a:schemeClr val="accent1"/>
                          </a:solidFill>
                        </a:rPr>
                        <a:t>Fencing and gates: </a:t>
                      </a:r>
                      <a:r>
                        <a:rPr lang="en-AU" sz="1600" b="0" dirty="0" smtClean="0">
                          <a:solidFill>
                            <a:schemeClr val="tx1"/>
                          </a:solidFill>
                        </a:rPr>
                        <a:t>to ensure that adequate fencing and gates are</a:t>
                      </a:r>
                      <a:r>
                        <a:rPr lang="en-AU" sz="1600" b="0" baseline="0" dirty="0" smtClean="0">
                          <a:solidFill>
                            <a:schemeClr val="tx1"/>
                          </a:solidFill>
                        </a:rPr>
                        <a:t> </a:t>
                      </a:r>
                      <a:r>
                        <a:rPr lang="en-AU" sz="1600" b="0" dirty="0" smtClean="0">
                          <a:solidFill>
                            <a:schemeClr val="tx1"/>
                          </a:solidFill>
                        </a:rPr>
                        <a:t>provided to prevent</a:t>
                      </a:r>
                      <a:r>
                        <a:rPr lang="en-AU" sz="1600" b="0" baseline="0" dirty="0" smtClean="0">
                          <a:solidFill>
                            <a:schemeClr val="tx1"/>
                          </a:solidFill>
                        </a:rPr>
                        <a:t> </a:t>
                      </a:r>
                      <a:r>
                        <a:rPr lang="en-AU" sz="1600" b="0" dirty="0" smtClean="0">
                          <a:solidFill>
                            <a:schemeClr val="tx1"/>
                          </a:solidFill>
                        </a:rPr>
                        <a:t>escape of racing dogs</a:t>
                      </a:r>
                    </a:p>
                  </a:txBody>
                  <a:tcPr anchor="ctr"/>
                </a:tc>
                <a:tc>
                  <a:txBody>
                    <a:bodyPr/>
                    <a:lstStyle/>
                    <a:p>
                      <a:pPr marL="358775" indent="-342900">
                        <a:spcAft>
                          <a:spcPts val="1200"/>
                        </a:spcAft>
                        <a:buFont typeface="Arial" panose="020B0604020202020204" pitchFamily="34" charset="0"/>
                        <a:buChar char="•"/>
                      </a:pPr>
                      <a:r>
                        <a:rPr lang="en-AU" sz="1600" kern="1200" dirty="0" smtClean="0">
                          <a:solidFill>
                            <a:schemeClr val="dk1"/>
                          </a:solidFill>
                          <a:latin typeface="+mn-lt"/>
                          <a:ea typeface="+mn-ea"/>
                          <a:cs typeface="+mn-cs"/>
                        </a:rPr>
                        <a:t>Secure fencing of 1.5 metres (keeping) or 1.2 metres (training)</a:t>
                      </a:r>
                    </a:p>
                  </a:txBody>
                  <a:tcPr anchor="ctr"/>
                </a:tc>
              </a:tr>
              <a:tr h="1184862">
                <a:tc>
                  <a:txBody>
                    <a:bodyPr/>
                    <a:lstStyle/>
                    <a:p>
                      <a:r>
                        <a:rPr lang="en-AU" sz="1600" b="1" kern="1200" dirty="0" smtClean="0">
                          <a:solidFill>
                            <a:schemeClr val="accent1"/>
                          </a:solidFill>
                          <a:latin typeface="+mn-lt"/>
                          <a:ea typeface="+mn-ea"/>
                          <a:cs typeface="+mn-cs"/>
                        </a:rPr>
                        <a:t>Screening: </a:t>
                      </a:r>
                      <a:r>
                        <a:rPr lang="en-AU" sz="1600" b="0" kern="1200" dirty="0" smtClean="0">
                          <a:solidFill>
                            <a:schemeClr val="tx1"/>
                          </a:solidFill>
                          <a:latin typeface="+mn-lt"/>
                          <a:ea typeface="+mn-ea"/>
                          <a:cs typeface="+mn-cs"/>
                        </a:rPr>
                        <a:t>to ensure that any area where a racing dog is kept is</a:t>
                      </a:r>
                      <a:r>
                        <a:rPr lang="en-AU" sz="1600" b="0" kern="1200" baseline="0" dirty="0" smtClean="0">
                          <a:solidFill>
                            <a:schemeClr val="tx1"/>
                          </a:solidFill>
                          <a:latin typeface="+mn-lt"/>
                          <a:ea typeface="+mn-ea"/>
                          <a:cs typeface="+mn-cs"/>
                        </a:rPr>
                        <a:t> </a:t>
                      </a:r>
                      <a:r>
                        <a:rPr lang="en-AU" sz="1600" b="0" kern="1200" dirty="0" smtClean="0">
                          <a:solidFill>
                            <a:schemeClr val="tx1"/>
                          </a:solidFill>
                          <a:latin typeface="+mn-lt"/>
                          <a:ea typeface="+mn-ea"/>
                          <a:cs typeface="+mn-cs"/>
                        </a:rPr>
                        <a:t>appropriately</a:t>
                      </a:r>
                      <a:r>
                        <a:rPr lang="en-AU" sz="1600" b="0" kern="1200" baseline="0" dirty="0" smtClean="0">
                          <a:solidFill>
                            <a:schemeClr val="tx1"/>
                          </a:solidFill>
                          <a:latin typeface="+mn-lt"/>
                          <a:ea typeface="+mn-ea"/>
                          <a:cs typeface="+mn-cs"/>
                        </a:rPr>
                        <a:t> </a:t>
                      </a:r>
                      <a:r>
                        <a:rPr lang="en-AU" sz="1600" b="0" kern="1200" dirty="0" smtClean="0">
                          <a:solidFill>
                            <a:schemeClr val="tx1"/>
                          </a:solidFill>
                          <a:latin typeface="+mn-lt"/>
                          <a:ea typeface="+mn-ea"/>
                          <a:cs typeface="+mn-cs"/>
                        </a:rPr>
                        <a:t>screened to minimise barking as a result of external activity</a:t>
                      </a:r>
                    </a:p>
                  </a:txBody>
                  <a:tcPr anchor="ctr"/>
                </a:tc>
                <a:tc>
                  <a:txBody>
                    <a:bodyPr/>
                    <a:lstStyle/>
                    <a:p>
                      <a:pPr marL="355600" lvl="1" indent="-355600">
                        <a:buFont typeface="Arial" panose="020B0604020202020204" pitchFamily="34" charset="0"/>
                        <a:buChar char="•"/>
                      </a:pPr>
                      <a:r>
                        <a:rPr lang="en-AU" sz="1600" kern="1200" dirty="0" smtClean="0">
                          <a:solidFill>
                            <a:schemeClr val="dk1"/>
                          </a:solidFill>
                          <a:latin typeface="+mn-lt"/>
                          <a:ea typeface="+mn-ea"/>
                          <a:cs typeface="+mn-cs"/>
                        </a:rPr>
                        <a:t>Screening of the animal’s outward view</a:t>
                      </a:r>
                    </a:p>
                    <a:p>
                      <a:pPr marL="355600" lvl="1" indent="-355600">
                        <a:buFont typeface="Arial" panose="020B0604020202020204" pitchFamily="34" charset="0"/>
                        <a:buChar char="•"/>
                      </a:pPr>
                      <a:r>
                        <a:rPr lang="en-AU" sz="1600" kern="1200" dirty="0" smtClean="0">
                          <a:solidFill>
                            <a:schemeClr val="dk1"/>
                          </a:solidFill>
                          <a:latin typeface="+mn-lt"/>
                          <a:ea typeface="+mn-ea"/>
                          <a:cs typeface="+mn-cs"/>
                        </a:rPr>
                        <a:t>1.2 metres; non-reflective materials, natural colours and tones</a:t>
                      </a:r>
                    </a:p>
                  </a:txBody>
                  <a:tcPr anchor="ctr"/>
                </a:tc>
              </a:tr>
              <a:tr h="710917">
                <a:tc>
                  <a:txBody>
                    <a:bodyPr/>
                    <a:lstStyle/>
                    <a:p>
                      <a:r>
                        <a:rPr lang="en-AU" sz="1600" b="1" kern="1200" dirty="0" smtClean="0">
                          <a:solidFill>
                            <a:schemeClr val="accent1"/>
                          </a:solidFill>
                          <a:latin typeface="+mn-lt"/>
                          <a:ea typeface="+mn-ea"/>
                          <a:cs typeface="+mn-cs"/>
                        </a:rPr>
                        <a:t>Site management: </a:t>
                      </a:r>
                      <a:r>
                        <a:rPr lang="en-AU" sz="1600" b="0" kern="1200" dirty="0" smtClean="0">
                          <a:solidFill>
                            <a:schemeClr val="tx1"/>
                          </a:solidFill>
                          <a:latin typeface="+mn-lt"/>
                          <a:ea typeface="+mn-ea"/>
                          <a:cs typeface="+mn-cs"/>
                        </a:rPr>
                        <a:t>to ensure the management of the facility minimises its</a:t>
                      </a:r>
                      <a:r>
                        <a:rPr lang="en-AU" sz="1600" b="0" kern="1200" baseline="0" dirty="0" smtClean="0">
                          <a:solidFill>
                            <a:schemeClr val="tx1"/>
                          </a:solidFill>
                          <a:latin typeface="+mn-lt"/>
                          <a:ea typeface="+mn-ea"/>
                          <a:cs typeface="+mn-cs"/>
                        </a:rPr>
                        <a:t> </a:t>
                      </a:r>
                      <a:r>
                        <a:rPr lang="en-AU" sz="1600" b="0" kern="1200" dirty="0" smtClean="0">
                          <a:solidFill>
                            <a:schemeClr val="tx1"/>
                          </a:solidFill>
                          <a:latin typeface="+mn-lt"/>
                          <a:ea typeface="+mn-ea"/>
                          <a:cs typeface="+mn-cs"/>
                        </a:rPr>
                        <a:t>impact on amenity </a:t>
                      </a:r>
                    </a:p>
                  </a:txBody>
                  <a:tcPr anchor="ctr"/>
                </a:tc>
                <a:tc>
                  <a:txBody>
                    <a:bodyPr/>
                    <a:lstStyle/>
                    <a:p>
                      <a:pPr marL="355600" lvl="0" indent="-355600">
                        <a:buFont typeface="Arial" panose="020B0604020202020204" pitchFamily="34" charset="0"/>
                        <a:buChar char="•"/>
                      </a:pPr>
                      <a:r>
                        <a:rPr lang="en-AU" sz="1600" kern="1200" dirty="0" smtClean="0">
                          <a:solidFill>
                            <a:schemeClr val="dk1"/>
                          </a:solidFill>
                          <a:latin typeface="+mn-lt"/>
                          <a:ea typeface="+mn-ea"/>
                          <a:cs typeface="+mn-cs"/>
                        </a:rPr>
                        <a:t>Minimum distances from adjoining land for feeding and training dogs outside</a:t>
                      </a:r>
                    </a:p>
                    <a:p>
                      <a:pPr marL="355600" lvl="0" indent="-355600">
                        <a:spcAft>
                          <a:spcPts val="1200"/>
                        </a:spcAft>
                        <a:buFont typeface="Arial" panose="020B0604020202020204" pitchFamily="34" charset="0"/>
                        <a:buChar char="•"/>
                      </a:pPr>
                      <a:r>
                        <a:rPr lang="en-AU" sz="1600" kern="1200" dirty="0" smtClean="0">
                          <a:solidFill>
                            <a:schemeClr val="dk1"/>
                          </a:solidFill>
                          <a:latin typeface="+mn-lt"/>
                          <a:ea typeface="+mn-ea"/>
                          <a:cs typeface="+mn-cs"/>
                        </a:rPr>
                        <a:t>Feeding and training at certain times of days</a:t>
                      </a:r>
                      <a:endParaRPr lang="en-AU" sz="1600" kern="1200" dirty="0">
                        <a:solidFill>
                          <a:schemeClr val="dk1"/>
                        </a:solidFill>
                        <a:latin typeface="+mn-lt"/>
                        <a:ea typeface="+mn-ea"/>
                        <a:cs typeface="+mn-cs"/>
                      </a:endParaRPr>
                    </a:p>
                  </a:txBody>
                  <a:tcPr anchor="ctr"/>
                </a:tc>
              </a:tr>
              <a:tr h="1015596">
                <a:tc>
                  <a:txBody>
                    <a:bodyPr/>
                    <a:lstStyle/>
                    <a:p>
                      <a:r>
                        <a:rPr lang="en-AU" sz="1600" b="1" kern="1200" dirty="0" smtClean="0">
                          <a:solidFill>
                            <a:schemeClr val="accent1"/>
                          </a:solidFill>
                          <a:latin typeface="+mn-lt"/>
                          <a:ea typeface="+mn-ea"/>
                          <a:cs typeface="+mn-cs"/>
                        </a:rPr>
                        <a:t>Noise: </a:t>
                      </a:r>
                      <a:r>
                        <a:rPr lang="en-AU" sz="1600" b="0" kern="1200" dirty="0" smtClean="0">
                          <a:solidFill>
                            <a:schemeClr val="tx1"/>
                          </a:solidFill>
                          <a:latin typeface="+mn-lt"/>
                          <a:ea typeface="+mn-ea"/>
                          <a:cs typeface="+mn-cs"/>
                        </a:rPr>
                        <a:t>to ensure the design, construction and use of a kennel minimises</a:t>
                      </a:r>
                      <a:r>
                        <a:rPr lang="en-AU" sz="1600" b="0" kern="1200" baseline="0" dirty="0" smtClean="0">
                          <a:solidFill>
                            <a:schemeClr val="tx1"/>
                          </a:solidFill>
                          <a:latin typeface="+mn-lt"/>
                          <a:ea typeface="+mn-ea"/>
                          <a:cs typeface="+mn-cs"/>
                        </a:rPr>
                        <a:t> </a:t>
                      </a:r>
                      <a:r>
                        <a:rPr lang="en-AU" sz="1600" b="0" kern="1200" dirty="0" smtClean="0">
                          <a:solidFill>
                            <a:schemeClr val="tx1"/>
                          </a:solidFill>
                          <a:latin typeface="+mn-lt"/>
                          <a:ea typeface="+mn-ea"/>
                          <a:cs typeface="+mn-cs"/>
                        </a:rPr>
                        <a:t>noise impacts on adjoining properties</a:t>
                      </a:r>
                    </a:p>
                  </a:txBody>
                  <a:tcPr anchor="ctr"/>
                </a:tc>
                <a:tc>
                  <a:txBody>
                    <a:bodyPr/>
                    <a:lstStyle/>
                    <a:p>
                      <a:pPr marL="358775" lvl="0" indent="-342900">
                        <a:buFont typeface="Arial" panose="020B0604020202020204" pitchFamily="34" charset="0"/>
                        <a:buChar char="•"/>
                      </a:pPr>
                      <a:r>
                        <a:rPr lang="en-AU" sz="1600" kern="1200" dirty="0" smtClean="0">
                          <a:solidFill>
                            <a:schemeClr val="dk1"/>
                          </a:solidFill>
                          <a:latin typeface="+mn-lt"/>
                          <a:ea typeface="+mn-ea"/>
                          <a:cs typeface="+mn-cs"/>
                        </a:rPr>
                        <a:t>Minimum distance from dwellings in separate ownership / residential zone</a:t>
                      </a:r>
                    </a:p>
                    <a:p>
                      <a:pPr marL="358775" lvl="0" indent="-342900">
                        <a:buFont typeface="Arial" panose="020B0604020202020204" pitchFamily="34" charset="0"/>
                        <a:buChar char="•"/>
                      </a:pPr>
                      <a:r>
                        <a:rPr lang="en-AU" sz="1600" kern="1200" dirty="0" smtClean="0">
                          <a:solidFill>
                            <a:schemeClr val="dk1"/>
                          </a:solidFill>
                          <a:latin typeface="+mn-lt"/>
                          <a:ea typeface="+mn-ea"/>
                          <a:cs typeface="+mn-cs"/>
                        </a:rPr>
                        <a:t>Construction standards</a:t>
                      </a:r>
                    </a:p>
                  </a:txBody>
                  <a:tcPr anchor="ctr"/>
                </a:tc>
              </a:tr>
            </a:tbl>
          </a:graphicData>
        </a:graphic>
      </p:graphicFrame>
      <p:sp>
        <p:nvSpPr>
          <p:cNvPr id="2" name="Title 1"/>
          <p:cNvSpPr>
            <a:spLocks noGrp="1"/>
          </p:cNvSpPr>
          <p:nvPr>
            <p:ph type="title"/>
          </p:nvPr>
        </p:nvSpPr>
        <p:spPr>
          <a:xfrm>
            <a:off x="600077" y="398977"/>
            <a:ext cx="8298390" cy="800867"/>
          </a:xfrm>
        </p:spPr>
        <p:txBody>
          <a:bodyPr/>
          <a:lstStyle/>
          <a:p>
            <a:r>
              <a:rPr lang="en-AU" dirty="0"/>
              <a:t>What are the objectives and approved measures? </a:t>
            </a:r>
            <a:endParaRPr lang="en-US" dirty="0"/>
          </a:p>
        </p:txBody>
      </p:sp>
      <p:sp>
        <p:nvSpPr>
          <p:cNvPr id="5" name="TextBox 4"/>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2</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4145076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Applying the new planning requirements</a:t>
            </a:r>
            <a:endParaRPr lang="en-GB" dirty="0">
              <a:solidFill>
                <a:schemeClr val="tx2">
                  <a:lumMod val="50000"/>
                  <a:lumOff val="50000"/>
                </a:schemeClr>
              </a:solidFill>
            </a:endParaRPr>
          </a:p>
        </p:txBody>
      </p:sp>
      <p:sp>
        <p:nvSpPr>
          <p:cNvPr id="5" name="Rectangle 4"/>
          <p:cNvSpPr/>
          <p:nvPr/>
        </p:nvSpPr>
        <p:spPr>
          <a:xfrm>
            <a:off x="2844800" y="2017486"/>
            <a:ext cx="3541486" cy="4383314"/>
          </a:xfrm>
          <a:prstGeom prst="rect">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6386287" y="2017486"/>
            <a:ext cx="2394856" cy="438331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p:cNvGrpSpPr/>
          <p:nvPr/>
        </p:nvGrpSpPr>
        <p:grpSpPr>
          <a:xfrm>
            <a:off x="4535714" y="2525486"/>
            <a:ext cx="1393371" cy="638629"/>
            <a:chOff x="4535714" y="2525486"/>
            <a:chExt cx="1393371" cy="638629"/>
          </a:xfrm>
        </p:grpSpPr>
        <p:sp>
          <p:nvSpPr>
            <p:cNvPr id="8" name="Rectangle 7"/>
            <p:cNvSpPr/>
            <p:nvPr/>
          </p:nvSpPr>
          <p:spPr>
            <a:xfrm>
              <a:off x="4535714" y="2525486"/>
              <a:ext cx="1393371" cy="6386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p:nvPr/>
          </p:nvCxnSpPr>
          <p:spPr>
            <a:xfrm flipV="1">
              <a:off x="4535714" y="2844800"/>
              <a:ext cx="283029" cy="319315"/>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535714" y="2525486"/>
              <a:ext cx="283029" cy="31931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rot="10800000">
              <a:off x="5624284" y="2525486"/>
              <a:ext cx="283029" cy="638629"/>
              <a:chOff x="4688114" y="2677886"/>
              <a:chExt cx="283029" cy="638629"/>
            </a:xfrm>
          </p:grpSpPr>
          <p:cxnSp>
            <p:nvCxnSpPr>
              <p:cNvPr id="13" name="Straight Connector 12"/>
              <p:cNvCxnSpPr/>
              <p:nvPr/>
            </p:nvCxnSpPr>
            <p:spPr>
              <a:xfrm flipV="1">
                <a:off x="4688114" y="2997200"/>
                <a:ext cx="283029" cy="319315"/>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688114" y="2677886"/>
                <a:ext cx="283029" cy="31931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a:off x="4818743" y="2844800"/>
              <a:ext cx="805541" cy="1"/>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290286" y="2017486"/>
            <a:ext cx="2554514" cy="438331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p:cNvGrpSpPr/>
          <p:nvPr/>
        </p:nvGrpSpPr>
        <p:grpSpPr>
          <a:xfrm rot="5400000">
            <a:off x="203200" y="5050972"/>
            <a:ext cx="1393371" cy="638629"/>
            <a:chOff x="4535714" y="2525486"/>
            <a:chExt cx="1393371" cy="638629"/>
          </a:xfrm>
        </p:grpSpPr>
        <p:sp>
          <p:nvSpPr>
            <p:cNvPr id="20" name="Rectangle 19"/>
            <p:cNvSpPr/>
            <p:nvPr/>
          </p:nvSpPr>
          <p:spPr>
            <a:xfrm>
              <a:off x="4535714" y="2525486"/>
              <a:ext cx="1393371" cy="6386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Connector 20"/>
            <p:cNvCxnSpPr/>
            <p:nvPr/>
          </p:nvCxnSpPr>
          <p:spPr>
            <a:xfrm flipV="1">
              <a:off x="4535714" y="28448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535714" y="25254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rot="10800000">
              <a:off x="5624284" y="2525486"/>
              <a:ext cx="283029" cy="638629"/>
              <a:chOff x="4688114" y="2677886"/>
              <a:chExt cx="283029" cy="638629"/>
            </a:xfrm>
          </p:grpSpPr>
          <p:cxnSp>
            <p:nvCxnSpPr>
              <p:cNvPr id="25" name="Straight Connector 24"/>
              <p:cNvCxnSpPr/>
              <p:nvPr/>
            </p:nvCxnSpPr>
            <p:spPr>
              <a:xfrm flipV="1">
                <a:off x="4688114" y="29972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688114" y="26778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p:cNvCxnSpPr/>
            <p:nvPr/>
          </p:nvCxnSpPr>
          <p:spPr>
            <a:xfrm>
              <a:off x="4818743" y="2844800"/>
              <a:ext cx="805541"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Rectangle 26"/>
          <p:cNvSpPr/>
          <p:nvPr/>
        </p:nvSpPr>
        <p:spPr>
          <a:xfrm>
            <a:off x="3135087"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3708400"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4267199"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3135087" y="4049486"/>
            <a:ext cx="1712683" cy="362857"/>
          </a:xfrm>
          <a:prstGeom prst="rect">
            <a:avLst/>
          </a:prstGeom>
          <a:solidFill>
            <a:schemeClr val="tx2">
              <a:lumMod val="50000"/>
              <a:lumOff val="50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p:cNvSpPr/>
          <p:nvPr/>
        </p:nvSpPr>
        <p:spPr>
          <a:xfrm>
            <a:off x="4949373" y="4971144"/>
            <a:ext cx="1088570" cy="1088570"/>
          </a:xfrm>
          <a:prstGeom prst="ellipse">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4949373" y="4064000"/>
            <a:ext cx="1088570" cy="809172"/>
          </a:xfrm>
          <a:prstGeom prst="round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p:cNvSpPr txBox="1"/>
          <p:nvPr/>
        </p:nvSpPr>
        <p:spPr>
          <a:xfrm>
            <a:off x="3149601" y="4107541"/>
            <a:ext cx="1669141" cy="253916"/>
          </a:xfrm>
          <a:prstGeom prst="rect">
            <a:avLst/>
          </a:prstGeom>
          <a:noFill/>
        </p:spPr>
        <p:txBody>
          <a:bodyPr wrap="square" rtlCol="0">
            <a:spAutoFit/>
          </a:bodyPr>
          <a:lstStyle/>
          <a:p>
            <a:pPr algn="ctr"/>
            <a:r>
              <a:rPr lang="en-AU" sz="1050" dirty="0" smtClean="0">
                <a:solidFill>
                  <a:schemeClr val="tx2">
                    <a:lumMod val="90000"/>
                    <a:lumOff val="10000"/>
                  </a:schemeClr>
                </a:solidFill>
              </a:rPr>
              <a:t>KENNEL BLOCK</a:t>
            </a:r>
            <a:endParaRPr lang="en-GB" sz="1050" dirty="0">
              <a:solidFill>
                <a:schemeClr val="tx2">
                  <a:lumMod val="90000"/>
                  <a:lumOff val="10000"/>
                </a:schemeClr>
              </a:solidFill>
            </a:endParaRPr>
          </a:p>
        </p:txBody>
      </p:sp>
      <p:sp>
        <p:nvSpPr>
          <p:cNvPr id="34" name="TextBox 33"/>
          <p:cNvSpPr txBox="1"/>
          <p:nvPr/>
        </p:nvSpPr>
        <p:spPr>
          <a:xfrm>
            <a:off x="4949374" y="5392995"/>
            <a:ext cx="1088570" cy="253916"/>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BULL RING</a:t>
            </a:r>
            <a:endParaRPr lang="en-GB" sz="1050" dirty="0">
              <a:solidFill>
                <a:schemeClr val="tx2">
                  <a:lumMod val="90000"/>
                  <a:lumOff val="10000"/>
                </a:schemeClr>
              </a:solidFill>
            </a:endParaRPr>
          </a:p>
        </p:txBody>
      </p:sp>
      <p:sp>
        <p:nvSpPr>
          <p:cNvPr id="35" name="TextBox 34"/>
          <p:cNvSpPr txBox="1"/>
          <p:nvPr/>
        </p:nvSpPr>
        <p:spPr>
          <a:xfrm>
            <a:off x="4949373" y="4275351"/>
            <a:ext cx="1088570" cy="415498"/>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WHELPING YARD</a:t>
            </a:r>
            <a:endParaRPr lang="en-GB" sz="1050" dirty="0">
              <a:solidFill>
                <a:schemeClr val="tx2">
                  <a:lumMod val="90000"/>
                  <a:lumOff val="10000"/>
                </a:schemeClr>
              </a:solidFill>
            </a:endParaRPr>
          </a:p>
        </p:txBody>
      </p:sp>
      <p:sp>
        <p:nvSpPr>
          <p:cNvPr id="36" name="TextBox 35"/>
          <p:cNvSpPr txBox="1"/>
          <p:nvPr/>
        </p:nvSpPr>
        <p:spPr>
          <a:xfrm>
            <a:off x="3447144" y="5050007"/>
            <a:ext cx="1088570" cy="415498"/>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DOG </a:t>
            </a:r>
            <a:br>
              <a:rPr lang="en-AU" sz="1050" dirty="0" smtClean="0">
                <a:solidFill>
                  <a:schemeClr val="tx2">
                    <a:lumMod val="90000"/>
                    <a:lumOff val="10000"/>
                  </a:schemeClr>
                </a:solidFill>
              </a:rPr>
            </a:br>
            <a:r>
              <a:rPr lang="en-AU" sz="1050" dirty="0" smtClean="0">
                <a:solidFill>
                  <a:schemeClr val="tx2">
                    <a:lumMod val="90000"/>
                    <a:lumOff val="10000"/>
                  </a:schemeClr>
                </a:solidFill>
              </a:rPr>
              <a:t>RUNS</a:t>
            </a:r>
            <a:endParaRPr lang="en-GB" sz="1050" dirty="0">
              <a:solidFill>
                <a:schemeClr val="tx2">
                  <a:lumMod val="90000"/>
                  <a:lumOff val="10000"/>
                </a:schemeClr>
              </a:solidFill>
            </a:endParaRPr>
          </a:p>
        </p:txBody>
      </p:sp>
      <p:grpSp>
        <p:nvGrpSpPr>
          <p:cNvPr id="41" name="Group 40"/>
          <p:cNvGrpSpPr/>
          <p:nvPr/>
        </p:nvGrpSpPr>
        <p:grpSpPr>
          <a:xfrm rot="5400000">
            <a:off x="7598228" y="3056134"/>
            <a:ext cx="1393371" cy="638629"/>
            <a:chOff x="4535714" y="2525486"/>
            <a:chExt cx="1393371" cy="638629"/>
          </a:xfrm>
        </p:grpSpPr>
        <p:sp>
          <p:nvSpPr>
            <p:cNvPr id="42" name="Rectangle 41"/>
            <p:cNvSpPr/>
            <p:nvPr/>
          </p:nvSpPr>
          <p:spPr>
            <a:xfrm>
              <a:off x="4535714" y="2525486"/>
              <a:ext cx="1393371" cy="6386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3" name="Straight Connector 42"/>
            <p:cNvCxnSpPr/>
            <p:nvPr/>
          </p:nvCxnSpPr>
          <p:spPr>
            <a:xfrm flipV="1">
              <a:off x="4535714" y="28448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535714" y="25254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rot="10800000">
              <a:off x="5624284" y="2525486"/>
              <a:ext cx="283029" cy="638629"/>
              <a:chOff x="4688114" y="2677886"/>
              <a:chExt cx="283029" cy="638629"/>
            </a:xfrm>
          </p:grpSpPr>
          <p:cxnSp>
            <p:nvCxnSpPr>
              <p:cNvPr id="47" name="Straight Connector 46"/>
              <p:cNvCxnSpPr/>
              <p:nvPr/>
            </p:nvCxnSpPr>
            <p:spPr>
              <a:xfrm flipV="1">
                <a:off x="4688114" y="29972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688114" y="26778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46" name="Straight Connector 45"/>
            <p:cNvCxnSpPr/>
            <p:nvPr/>
          </p:nvCxnSpPr>
          <p:spPr>
            <a:xfrm>
              <a:off x="4818743" y="2844800"/>
              <a:ext cx="805541"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3" name="Group 52"/>
          <p:cNvGrpSpPr/>
          <p:nvPr/>
        </p:nvGrpSpPr>
        <p:grpSpPr>
          <a:xfrm>
            <a:off x="3691896" y="4812963"/>
            <a:ext cx="747482" cy="923330"/>
            <a:chOff x="7503886" y="293078"/>
            <a:chExt cx="747482" cy="923330"/>
          </a:xfrm>
        </p:grpSpPr>
        <p:sp>
          <p:nvSpPr>
            <p:cNvPr id="51" name="Oval 50"/>
            <p:cNvSpPr/>
            <p:nvPr/>
          </p:nvSpPr>
          <p:spPr>
            <a:xfrm>
              <a:off x="7503886" y="478971"/>
              <a:ext cx="580572" cy="580572"/>
            </a:xfrm>
            <a:prstGeom prst="ellipse">
              <a:avLst/>
            </a:prstGeom>
            <a:solidFill>
              <a:schemeClr val="bg1">
                <a:lumMod val="95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TextBox 51"/>
            <p:cNvSpPr txBox="1"/>
            <p:nvPr/>
          </p:nvSpPr>
          <p:spPr>
            <a:xfrm>
              <a:off x="7505863" y="293078"/>
              <a:ext cx="745505" cy="923330"/>
            </a:xfrm>
            <a:prstGeom prst="rect">
              <a:avLst/>
            </a:prstGeom>
            <a:noFill/>
          </p:spPr>
          <p:txBody>
            <a:bodyPr wrap="square" rtlCol="0">
              <a:spAutoFit/>
            </a:bodyPr>
            <a:lstStyle/>
            <a:p>
              <a:r>
                <a:rPr lang="en-GB" sz="5400" b="1" dirty="0" smtClean="0">
                  <a:solidFill>
                    <a:srgbClr val="00B050"/>
                  </a:solidFill>
                  <a:sym typeface="Wingdings"/>
                </a:rPr>
                <a:t></a:t>
              </a:r>
              <a:endParaRPr lang="en-GB" sz="5400" b="1" dirty="0">
                <a:solidFill>
                  <a:srgbClr val="00B050"/>
                </a:solidFill>
              </a:endParaRPr>
            </a:p>
          </p:txBody>
        </p:sp>
      </p:grpSp>
      <p:grpSp>
        <p:nvGrpSpPr>
          <p:cNvPr id="54" name="Group 53"/>
          <p:cNvGrpSpPr/>
          <p:nvPr/>
        </p:nvGrpSpPr>
        <p:grpSpPr>
          <a:xfrm>
            <a:off x="5172657" y="3990523"/>
            <a:ext cx="745505" cy="923330"/>
            <a:chOff x="7489372" y="302009"/>
            <a:chExt cx="745505" cy="923330"/>
          </a:xfrm>
        </p:grpSpPr>
        <p:sp>
          <p:nvSpPr>
            <p:cNvPr id="55" name="Oval 54"/>
            <p:cNvSpPr/>
            <p:nvPr/>
          </p:nvSpPr>
          <p:spPr>
            <a:xfrm>
              <a:off x="7503886" y="478971"/>
              <a:ext cx="580572" cy="580572"/>
            </a:xfrm>
            <a:prstGeom prst="ellipse">
              <a:avLst/>
            </a:prstGeom>
            <a:solidFill>
              <a:schemeClr val="bg1">
                <a:lumMod val="95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TextBox 55"/>
            <p:cNvSpPr txBox="1"/>
            <p:nvPr/>
          </p:nvSpPr>
          <p:spPr>
            <a:xfrm>
              <a:off x="7489372" y="302009"/>
              <a:ext cx="745505" cy="923330"/>
            </a:xfrm>
            <a:prstGeom prst="rect">
              <a:avLst/>
            </a:prstGeom>
            <a:noFill/>
          </p:spPr>
          <p:txBody>
            <a:bodyPr wrap="square" rtlCol="0">
              <a:spAutoFit/>
            </a:bodyPr>
            <a:lstStyle/>
            <a:p>
              <a:r>
                <a:rPr lang="en-GB" sz="5400" b="1" dirty="0" smtClean="0">
                  <a:solidFill>
                    <a:srgbClr val="C00000"/>
                  </a:solidFill>
                  <a:sym typeface="Wingdings"/>
                </a:rPr>
                <a:t></a:t>
              </a:r>
              <a:endParaRPr lang="en-GB" sz="5400" b="1" dirty="0">
                <a:solidFill>
                  <a:srgbClr val="C00000"/>
                </a:solidFill>
              </a:endParaRPr>
            </a:p>
          </p:txBody>
        </p:sp>
      </p:grpSp>
      <p:sp>
        <p:nvSpPr>
          <p:cNvPr id="73" name="Oval 72"/>
          <p:cNvSpPr/>
          <p:nvPr/>
        </p:nvSpPr>
        <p:spPr>
          <a:xfrm>
            <a:off x="2910116" y="209005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Oval 73"/>
          <p:cNvSpPr/>
          <p:nvPr/>
        </p:nvSpPr>
        <p:spPr>
          <a:xfrm>
            <a:off x="3135087" y="2093682"/>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p:cNvSpPr/>
          <p:nvPr/>
        </p:nvSpPr>
        <p:spPr>
          <a:xfrm>
            <a:off x="3367318" y="2090055"/>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Oval 75"/>
          <p:cNvSpPr/>
          <p:nvPr/>
        </p:nvSpPr>
        <p:spPr>
          <a:xfrm>
            <a:off x="3595913" y="2086428"/>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p:cNvSpPr/>
          <p:nvPr/>
        </p:nvSpPr>
        <p:spPr>
          <a:xfrm>
            <a:off x="3820884" y="209005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p:cNvSpPr/>
          <p:nvPr/>
        </p:nvSpPr>
        <p:spPr>
          <a:xfrm>
            <a:off x="4053115" y="208642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Oval 78"/>
          <p:cNvSpPr/>
          <p:nvPr/>
        </p:nvSpPr>
        <p:spPr>
          <a:xfrm>
            <a:off x="4281712" y="2090055"/>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Oval 79"/>
          <p:cNvSpPr/>
          <p:nvPr/>
        </p:nvSpPr>
        <p:spPr>
          <a:xfrm>
            <a:off x="4506683" y="209368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Oval 80"/>
          <p:cNvSpPr/>
          <p:nvPr/>
        </p:nvSpPr>
        <p:spPr>
          <a:xfrm>
            <a:off x="4738914" y="209005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p:cNvSpPr/>
          <p:nvPr/>
        </p:nvSpPr>
        <p:spPr>
          <a:xfrm>
            <a:off x="4967509" y="208642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p:cNvSpPr/>
          <p:nvPr/>
        </p:nvSpPr>
        <p:spPr>
          <a:xfrm>
            <a:off x="5192480" y="209005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Oval 83"/>
          <p:cNvSpPr/>
          <p:nvPr/>
        </p:nvSpPr>
        <p:spPr>
          <a:xfrm>
            <a:off x="5424711" y="208642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p:cNvSpPr/>
          <p:nvPr/>
        </p:nvSpPr>
        <p:spPr>
          <a:xfrm>
            <a:off x="5635164" y="208642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p:cNvSpPr/>
          <p:nvPr/>
        </p:nvSpPr>
        <p:spPr>
          <a:xfrm>
            <a:off x="5867395" y="208279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6" name="Group 95"/>
          <p:cNvGrpSpPr/>
          <p:nvPr/>
        </p:nvGrpSpPr>
        <p:grpSpPr>
          <a:xfrm rot="5400000">
            <a:off x="2405743" y="4374171"/>
            <a:ext cx="1124857" cy="232230"/>
            <a:chOff x="1574794" y="3672984"/>
            <a:chExt cx="1124857" cy="232230"/>
          </a:xfrm>
        </p:grpSpPr>
        <p:sp>
          <p:nvSpPr>
            <p:cNvPr id="91" name="Oval 90"/>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Oval 91"/>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Oval 92"/>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val 93"/>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Oval 94"/>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7" name="Group 96"/>
          <p:cNvGrpSpPr/>
          <p:nvPr/>
        </p:nvGrpSpPr>
        <p:grpSpPr>
          <a:xfrm rot="5400000">
            <a:off x="2409373" y="5516204"/>
            <a:ext cx="1124857" cy="232230"/>
            <a:chOff x="1574794" y="3672984"/>
            <a:chExt cx="1124857" cy="232230"/>
          </a:xfrm>
        </p:grpSpPr>
        <p:sp>
          <p:nvSpPr>
            <p:cNvPr id="98" name="Oval 97"/>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Oval 98"/>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Oval 99"/>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Oval 100"/>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Oval 101"/>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3" name="Group 102"/>
          <p:cNvGrpSpPr/>
          <p:nvPr/>
        </p:nvGrpSpPr>
        <p:grpSpPr>
          <a:xfrm rot="5400000">
            <a:off x="5693229" y="4359657"/>
            <a:ext cx="1124857" cy="232230"/>
            <a:chOff x="1574794" y="3672984"/>
            <a:chExt cx="1124857" cy="232230"/>
          </a:xfrm>
        </p:grpSpPr>
        <p:sp>
          <p:nvSpPr>
            <p:cNvPr id="104" name="Oval 103"/>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Oval 104"/>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Oval 105"/>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val 106"/>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val 107"/>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9" name="Group 108"/>
          <p:cNvGrpSpPr/>
          <p:nvPr/>
        </p:nvGrpSpPr>
        <p:grpSpPr>
          <a:xfrm rot="5400000">
            <a:off x="5696859" y="5501690"/>
            <a:ext cx="1124857" cy="232230"/>
            <a:chOff x="1574794" y="3672984"/>
            <a:chExt cx="1124857" cy="232230"/>
          </a:xfrm>
        </p:grpSpPr>
        <p:sp>
          <p:nvSpPr>
            <p:cNvPr id="110" name="Oval 109"/>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Oval 112"/>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 name="Group 49"/>
          <p:cNvGrpSpPr/>
          <p:nvPr/>
        </p:nvGrpSpPr>
        <p:grpSpPr>
          <a:xfrm>
            <a:off x="95553" y="1700889"/>
            <a:ext cx="8801705" cy="5048254"/>
            <a:chOff x="95553" y="1700889"/>
            <a:chExt cx="8801705" cy="5048254"/>
          </a:xfrm>
        </p:grpSpPr>
        <p:sp>
          <p:nvSpPr>
            <p:cNvPr id="38" name="Rectangle 37"/>
            <p:cNvSpPr/>
            <p:nvPr/>
          </p:nvSpPr>
          <p:spPr>
            <a:xfrm>
              <a:off x="6400801" y="1700889"/>
              <a:ext cx="2496457" cy="492941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95553" y="1819725"/>
              <a:ext cx="2743200" cy="492941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7" name="Straight Arrow Connector 86"/>
            <p:cNvCxnSpPr/>
            <p:nvPr/>
          </p:nvCxnSpPr>
          <p:spPr>
            <a:xfrm>
              <a:off x="5493654" y="6066972"/>
              <a:ext cx="0" cy="333828"/>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4024087" y="6102477"/>
              <a:ext cx="0" cy="276551"/>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2844800" y="4245405"/>
              <a:ext cx="304801" cy="0"/>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1219201" y="5410159"/>
              <a:ext cx="1915886" cy="0"/>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6037944" y="4049486"/>
              <a:ext cx="1937655" cy="2"/>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6037943" y="4437743"/>
              <a:ext cx="362858" cy="14445"/>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6037944" y="5525396"/>
              <a:ext cx="362857" cy="1697"/>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6589484" y="4394063"/>
              <a:ext cx="1204687" cy="577081"/>
            </a:xfrm>
            <a:prstGeom prst="rect">
              <a:avLst/>
            </a:prstGeom>
            <a:noFill/>
          </p:spPr>
          <p:txBody>
            <a:bodyPr wrap="square" rtlCol="0">
              <a:spAutoFit/>
            </a:bodyPr>
            <a:lstStyle/>
            <a:p>
              <a:r>
                <a:rPr lang="en-AU" sz="1050" dirty="0" smtClean="0">
                  <a:solidFill>
                    <a:srgbClr val="C00000"/>
                  </a:solidFill>
                </a:rPr>
                <a:t>Distance to property boundary = 10m </a:t>
              </a:r>
              <a:endParaRPr lang="en-GB" sz="1050" dirty="0">
                <a:solidFill>
                  <a:srgbClr val="C00000"/>
                </a:solidFill>
              </a:endParaRPr>
            </a:p>
          </p:txBody>
        </p:sp>
        <p:sp>
          <p:nvSpPr>
            <p:cNvPr id="118" name="TextBox 117"/>
            <p:cNvSpPr txBox="1"/>
            <p:nvPr/>
          </p:nvSpPr>
          <p:spPr>
            <a:xfrm>
              <a:off x="6618513" y="3410858"/>
              <a:ext cx="1204687" cy="577081"/>
            </a:xfrm>
            <a:prstGeom prst="rect">
              <a:avLst/>
            </a:prstGeom>
            <a:noFill/>
          </p:spPr>
          <p:txBody>
            <a:bodyPr wrap="square" rtlCol="0">
              <a:spAutoFit/>
            </a:bodyPr>
            <a:lstStyle/>
            <a:p>
              <a:r>
                <a:rPr lang="en-AU" sz="1050" dirty="0" smtClean="0">
                  <a:solidFill>
                    <a:srgbClr val="C00000"/>
                  </a:solidFill>
                </a:rPr>
                <a:t>Distance to neighbour’s house = 80m</a:t>
              </a:r>
              <a:endParaRPr lang="en-GB" sz="1050" dirty="0">
                <a:solidFill>
                  <a:srgbClr val="C00000"/>
                </a:solidFill>
              </a:endParaRPr>
            </a:p>
          </p:txBody>
        </p:sp>
        <p:sp>
          <p:nvSpPr>
            <p:cNvPr id="119" name="TextBox 118"/>
            <p:cNvSpPr txBox="1"/>
            <p:nvPr/>
          </p:nvSpPr>
          <p:spPr>
            <a:xfrm>
              <a:off x="1378857" y="5525396"/>
              <a:ext cx="1204687" cy="577081"/>
            </a:xfrm>
            <a:prstGeom prst="rect">
              <a:avLst/>
            </a:prstGeom>
            <a:noFill/>
          </p:spPr>
          <p:txBody>
            <a:bodyPr wrap="square" rtlCol="0">
              <a:spAutoFit/>
            </a:bodyPr>
            <a:lstStyle/>
            <a:p>
              <a:r>
                <a:rPr lang="en-AU" sz="1050" dirty="0" smtClean="0">
                  <a:solidFill>
                    <a:srgbClr val="C00000"/>
                  </a:solidFill>
                </a:rPr>
                <a:t>Distance to neighbour’s house = 80m</a:t>
              </a:r>
              <a:endParaRPr lang="en-GB" sz="1050" dirty="0">
                <a:solidFill>
                  <a:srgbClr val="C00000"/>
                </a:solidFill>
              </a:endParaRPr>
            </a:p>
          </p:txBody>
        </p:sp>
        <p:sp>
          <p:nvSpPr>
            <p:cNvPr id="120" name="TextBox 119"/>
            <p:cNvSpPr txBox="1"/>
            <p:nvPr/>
          </p:nvSpPr>
          <p:spPr>
            <a:xfrm>
              <a:off x="6554186" y="5359400"/>
              <a:ext cx="1204687" cy="577081"/>
            </a:xfrm>
            <a:prstGeom prst="rect">
              <a:avLst/>
            </a:prstGeom>
            <a:noFill/>
          </p:spPr>
          <p:txBody>
            <a:bodyPr wrap="square" rtlCol="0">
              <a:spAutoFit/>
            </a:bodyPr>
            <a:lstStyle/>
            <a:p>
              <a:r>
                <a:rPr lang="en-AU" sz="1050" dirty="0" smtClean="0">
                  <a:solidFill>
                    <a:srgbClr val="C00000"/>
                  </a:solidFill>
                </a:rPr>
                <a:t>Distance to property boundary = 10m </a:t>
              </a:r>
              <a:endParaRPr lang="en-GB" sz="1050" dirty="0">
                <a:solidFill>
                  <a:srgbClr val="C00000"/>
                </a:solidFill>
              </a:endParaRPr>
            </a:p>
          </p:txBody>
        </p:sp>
        <p:sp>
          <p:nvSpPr>
            <p:cNvPr id="121" name="TextBox 120"/>
            <p:cNvSpPr txBox="1"/>
            <p:nvPr/>
          </p:nvSpPr>
          <p:spPr>
            <a:xfrm>
              <a:off x="1560284" y="3976773"/>
              <a:ext cx="1204687" cy="577081"/>
            </a:xfrm>
            <a:prstGeom prst="rect">
              <a:avLst/>
            </a:prstGeom>
            <a:noFill/>
          </p:spPr>
          <p:txBody>
            <a:bodyPr wrap="square" rtlCol="0">
              <a:spAutoFit/>
            </a:bodyPr>
            <a:lstStyle/>
            <a:p>
              <a:r>
                <a:rPr lang="en-AU" sz="1050" dirty="0" smtClean="0">
                  <a:solidFill>
                    <a:srgbClr val="C00000"/>
                  </a:solidFill>
                </a:rPr>
                <a:t>Distance to property boundary = 10m</a:t>
              </a:r>
              <a:endParaRPr lang="en-GB" sz="1050" dirty="0">
                <a:solidFill>
                  <a:srgbClr val="C00000"/>
                </a:solidFill>
              </a:endParaRPr>
            </a:p>
          </p:txBody>
        </p:sp>
      </p:grpSp>
      <p:grpSp>
        <p:nvGrpSpPr>
          <p:cNvPr id="123" name="Group 122"/>
          <p:cNvGrpSpPr/>
          <p:nvPr/>
        </p:nvGrpSpPr>
        <p:grpSpPr>
          <a:xfrm>
            <a:off x="5187041" y="5040027"/>
            <a:ext cx="745505" cy="923330"/>
            <a:chOff x="7489372" y="302009"/>
            <a:chExt cx="745505" cy="923330"/>
          </a:xfrm>
        </p:grpSpPr>
        <p:sp>
          <p:nvSpPr>
            <p:cNvPr id="124" name="Oval 123"/>
            <p:cNvSpPr/>
            <p:nvPr/>
          </p:nvSpPr>
          <p:spPr>
            <a:xfrm>
              <a:off x="7503886" y="478971"/>
              <a:ext cx="580572" cy="580572"/>
            </a:xfrm>
            <a:prstGeom prst="ellipse">
              <a:avLst/>
            </a:prstGeom>
            <a:solidFill>
              <a:schemeClr val="bg1">
                <a:lumMod val="95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TextBox 124"/>
            <p:cNvSpPr txBox="1"/>
            <p:nvPr/>
          </p:nvSpPr>
          <p:spPr>
            <a:xfrm>
              <a:off x="7489372" y="302009"/>
              <a:ext cx="745505" cy="923330"/>
            </a:xfrm>
            <a:prstGeom prst="rect">
              <a:avLst/>
            </a:prstGeom>
            <a:noFill/>
          </p:spPr>
          <p:txBody>
            <a:bodyPr wrap="square" rtlCol="0">
              <a:spAutoFit/>
            </a:bodyPr>
            <a:lstStyle/>
            <a:p>
              <a:r>
                <a:rPr lang="en-GB" sz="5400" b="1" dirty="0" smtClean="0">
                  <a:solidFill>
                    <a:srgbClr val="C00000"/>
                  </a:solidFill>
                  <a:sym typeface="Wingdings"/>
                </a:rPr>
                <a:t></a:t>
              </a:r>
              <a:endParaRPr lang="en-GB" sz="5400" b="1" dirty="0">
                <a:solidFill>
                  <a:srgbClr val="C00000"/>
                </a:solidFill>
              </a:endParaRPr>
            </a:p>
          </p:txBody>
        </p:sp>
      </p:grpSp>
      <p:grpSp>
        <p:nvGrpSpPr>
          <p:cNvPr id="59" name="Group 58"/>
          <p:cNvGrpSpPr/>
          <p:nvPr/>
        </p:nvGrpSpPr>
        <p:grpSpPr>
          <a:xfrm>
            <a:off x="7147903" y="3672446"/>
            <a:ext cx="1407885" cy="2341545"/>
            <a:chOff x="7147903" y="3672446"/>
            <a:chExt cx="1407885" cy="2341545"/>
          </a:xfrm>
        </p:grpSpPr>
        <p:sp>
          <p:nvSpPr>
            <p:cNvPr id="57" name="Oval 56"/>
            <p:cNvSpPr/>
            <p:nvPr/>
          </p:nvSpPr>
          <p:spPr>
            <a:xfrm>
              <a:off x="7147903" y="3674775"/>
              <a:ext cx="389147" cy="375587"/>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TextBox 57"/>
            <p:cNvSpPr txBox="1"/>
            <p:nvPr/>
          </p:nvSpPr>
          <p:spPr>
            <a:xfrm>
              <a:off x="7554143" y="3672446"/>
              <a:ext cx="805541" cy="400110"/>
            </a:xfrm>
            <a:prstGeom prst="rect">
              <a:avLst/>
            </a:prstGeom>
            <a:noFill/>
          </p:spPr>
          <p:txBody>
            <a:bodyPr wrap="square" rtlCol="0">
              <a:spAutoFit/>
            </a:bodyPr>
            <a:lstStyle/>
            <a:p>
              <a:r>
                <a:rPr lang="en-AU" sz="1000" b="1" dirty="0" smtClean="0">
                  <a:solidFill>
                    <a:srgbClr val="C00000"/>
                  </a:solidFill>
                </a:rPr>
                <a:t>Minimum 100m</a:t>
              </a:r>
              <a:endParaRPr lang="en-GB" sz="1000" b="1" dirty="0">
                <a:solidFill>
                  <a:srgbClr val="C00000"/>
                </a:solidFill>
              </a:endParaRPr>
            </a:p>
          </p:txBody>
        </p:sp>
        <p:sp>
          <p:nvSpPr>
            <p:cNvPr id="126" name="Oval 125"/>
            <p:cNvSpPr/>
            <p:nvPr/>
          </p:nvSpPr>
          <p:spPr>
            <a:xfrm>
              <a:off x="7344007" y="4648636"/>
              <a:ext cx="389147" cy="375587"/>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TextBox 126"/>
            <p:cNvSpPr txBox="1"/>
            <p:nvPr/>
          </p:nvSpPr>
          <p:spPr>
            <a:xfrm>
              <a:off x="7750247" y="4646307"/>
              <a:ext cx="805541" cy="400110"/>
            </a:xfrm>
            <a:prstGeom prst="rect">
              <a:avLst/>
            </a:prstGeom>
            <a:noFill/>
          </p:spPr>
          <p:txBody>
            <a:bodyPr wrap="square" rtlCol="0">
              <a:spAutoFit/>
            </a:bodyPr>
            <a:lstStyle/>
            <a:p>
              <a:r>
                <a:rPr lang="en-AU" sz="1000" b="1" dirty="0" smtClean="0">
                  <a:solidFill>
                    <a:srgbClr val="C00000"/>
                  </a:solidFill>
                </a:rPr>
                <a:t>Minimum 25m</a:t>
              </a:r>
              <a:endParaRPr lang="en-GB" sz="1000" b="1" dirty="0">
                <a:solidFill>
                  <a:srgbClr val="C00000"/>
                </a:solidFill>
              </a:endParaRPr>
            </a:p>
          </p:txBody>
        </p:sp>
        <p:sp>
          <p:nvSpPr>
            <p:cNvPr id="128" name="Oval 127"/>
            <p:cNvSpPr/>
            <p:nvPr/>
          </p:nvSpPr>
          <p:spPr>
            <a:xfrm>
              <a:off x="7284740" y="5616210"/>
              <a:ext cx="389147" cy="375587"/>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TextBox 128"/>
            <p:cNvSpPr txBox="1"/>
            <p:nvPr/>
          </p:nvSpPr>
          <p:spPr>
            <a:xfrm>
              <a:off x="7690980" y="5613881"/>
              <a:ext cx="805541" cy="400110"/>
            </a:xfrm>
            <a:prstGeom prst="rect">
              <a:avLst/>
            </a:prstGeom>
            <a:noFill/>
          </p:spPr>
          <p:txBody>
            <a:bodyPr wrap="square" rtlCol="0">
              <a:spAutoFit/>
            </a:bodyPr>
            <a:lstStyle/>
            <a:p>
              <a:r>
                <a:rPr lang="en-AU" sz="1000" b="1" dirty="0" smtClean="0">
                  <a:solidFill>
                    <a:srgbClr val="C00000"/>
                  </a:solidFill>
                </a:rPr>
                <a:t>Minimum 25m</a:t>
              </a:r>
              <a:endParaRPr lang="en-GB" sz="1000" b="1" dirty="0">
                <a:solidFill>
                  <a:srgbClr val="C00000"/>
                </a:solidFill>
              </a:endParaRPr>
            </a:p>
          </p:txBody>
        </p:sp>
      </p:grpSp>
      <p:sp>
        <p:nvSpPr>
          <p:cNvPr id="115" name="TextBox 114"/>
          <p:cNvSpPr txBox="1"/>
          <p:nvPr/>
        </p:nvSpPr>
        <p:spPr>
          <a:xfrm>
            <a:off x="290287" y="1732028"/>
            <a:ext cx="8490856" cy="276999"/>
          </a:xfrm>
          <a:prstGeom prst="rect">
            <a:avLst/>
          </a:prstGeom>
          <a:noFill/>
        </p:spPr>
        <p:txBody>
          <a:bodyPr wrap="square" rtlCol="0" anchor="ctr">
            <a:spAutoFit/>
          </a:bodyPr>
          <a:lstStyle/>
          <a:p>
            <a:pPr algn="ctr"/>
            <a:r>
              <a:rPr lang="en-AU" sz="1200" dirty="0" smtClean="0">
                <a:solidFill>
                  <a:schemeClr val="bg1">
                    <a:lumMod val="50000"/>
                  </a:schemeClr>
                </a:solidFill>
              </a:rPr>
              <a:t>PUBLIC ROAD</a:t>
            </a:r>
            <a:endParaRPr lang="en-GB" sz="1200" dirty="0">
              <a:solidFill>
                <a:schemeClr val="bg1">
                  <a:lumMod val="50000"/>
                </a:schemeClr>
              </a:solidFill>
            </a:endParaRPr>
          </a:p>
        </p:txBody>
      </p:sp>
      <p:sp>
        <p:nvSpPr>
          <p:cNvPr id="9" name="Rounded Rectangle 8"/>
          <p:cNvSpPr/>
          <p:nvPr/>
        </p:nvSpPr>
        <p:spPr>
          <a:xfrm>
            <a:off x="284239" y="1732028"/>
            <a:ext cx="1821544" cy="1715379"/>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Approved measures not met. </a:t>
            </a:r>
            <a:r>
              <a:rPr lang="en-AU" sz="1400" u="sng" dirty="0" smtClean="0"/>
              <a:t>Onus on applicant </a:t>
            </a:r>
            <a:r>
              <a:rPr lang="en-AU" sz="1400" dirty="0" smtClean="0"/>
              <a:t>to demonstrate how amenity is not ‘adversely impacted’</a:t>
            </a:r>
            <a:endParaRPr lang="en-GB" sz="1400" dirty="0"/>
          </a:p>
        </p:txBody>
      </p:sp>
      <p:sp>
        <p:nvSpPr>
          <p:cNvPr id="116" name="TextBox 115"/>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2</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1058002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par>
                                <p:cTn id="13" presetID="10" presetClass="entr" presetSubtype="0" fill="hold" nodeType="withEffect">
                                  <p:stCondLst>
                                    <p:cond delay="0"/>
                                  </p:stCondLst>
                                  <p:childTnLst>
                                    <p:set>
                                      <p:cBhvr>
                                        <p:cTn id="14" dur="1" fill="hold">
                                          <p:stCondLst>
                                            <p:cond delay="0"/>
                                          </p:stCondLst>
                                        </p:cTn>
                                        <p:tgtEl>
                                          <p:spTgt spid="123"/>
                                        </p:tgtEl>
                                        <p:attrNameLst>
                                          <p:attrName>style.visibility</p:attrName>
                                        </p:attrNameLst>
                                      </p:cBhvr>
                                      <p:to>
                                        <p:strVal val="visible"/>
                                      </p:to>
                                    </p:set>
                                    <p:animEffect transition="in" filter="fade">
                                      <p:cBhvr>
                                        <p:cTn id="15" dur="500"/>
                                        <p:tgtEl>
                                          <p:spTgt spid="123"/>
                                        </p:tgtEl>
                                      </p:cBhvr>
                                    </p:animEffect>
                                  </p:childTnLst>
                                </p:cTn>
                              </p:par>
                              <p:par>
                                <p:cTn id="16" presetID="10" presetClass="entr" presetSubtype="0"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Applying the new planning requirements</a:t>
            </a:r>
            <a:endParaRPr lang="en-GB" dirty="0">
              <a:solidFill>
                <a:schemeClr val="tx2">
                  <a:lumMod val="50000"/>
                  <a:lumOff val="50000"/>
                </a:schemeClr>
              </a:solidFill>
            </a:endParaRPr>
          </a:p>
        </p:txBody>
      </p:sp>
      <p:sp>
        <p:nvSpPr>
          <p:cNvPr id="5" name="Rectangle 4"/>
          <p:cNvSpPr/>
          <p:nvPr/>
        </p:nvSpPr>
        <p:spPr>
          <a:xfrm>
            <a:off x="2844800" y="2017486"/>
            <a:ext cx="3541486" cy="4383314"/>
          </a:xfrm>
          <a:prstGeom prst="rect">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6386287" y="2017486"/>
            <a:ext cx="2394856" cy="438331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p:cNvGrpSpPr/>
          <p:nvPr/>
        </p:nvGrpSpPr>
        <p:grpSpPr>
          <a:xfrm>
            <a:off x="4535714" y="2525486"/>
            <a:ext cx="1393371" cy="638629"/>
            <a:chOff x="4535714" y="2525486"/>
            <a:chExt cx="1393371" cy="638629"/>
          </a:xfrm>
        </p:grpSpPr>
        <p:sp>
          <p:nvSpPr>
            <p:cNvPr id="8" name="Rectangle 7"/>
            <p:cNvSpPr/>
            <p:nvPr/>
          </p:nvSpPr>
          <p:spPr>
            <a:xfrm>
              <a:off x="4535714" y="2525486"/>
              <a:ext cx="1393371" cy="6386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p:nvPr/>
          </p:nvCxnSpPr>
          <p:spPr>
            <a:xfrm flipV="1">
              <a:off x="4535714" y="2844800"/>
              <a:ext cx="283029" cy="319315"/>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535714" y="2525486"/>
              <a:ext cx="283029" cy="31931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rot="10800000">
              <a:off x="5624284" y="2525486"/>
              <a:ext cx="283029" cy="638629"/>
              <a:chOff x="4688114" y="2677886"/>
              <a:chExt cx="283029" cy="638629"/>
            </a:xfrm>
          </p:grpSpPr>
          <p:cxnSp>
            <p:nvCxnSpPr>
              <p:cNvPr id="13" name="Straight Connector 12"/>
              <p:cNvCxnSpPr/>
              <p:nvPr/>
            </p:nvCxnSpPr>
            <p:spPr>
              <a:xfrm flipV="1">
                <a:off x="4688114" y="2997200"/>
                <a:ext cx="283029" cy="319315"/>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688114" y="2677886"/>
                <a:ext cx="283029" cy="31931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a:off x="4818743" y="2844800"/>
              <a:ext cx="805541" cy="1"/>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290286" y="2017486"/>
            <a:ext cx="2554514" cy="438331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p:cNvGrpSpPr/>
          <p:nvPr/>
        </p:nvGrpSpPr>
        <p:grpSpPr>
          <a:xfrm rot="5400000">
            <a:off x="203200" y="5050972"/>
            <a:ext cx="1393371" cy="638629"/>
            <a:chOff x="4535714" y="2525486"/>
            <a:chExt cx="1393371" cy="638629"/>
          </a:xfrm>
        </p:grpSpPr>
        <p:sp>
          <p:nvSpPr>
            <p:cNvPr id="20" name="Rectangle 19"/>
            <p:cNvSpPr/>
            <p:nvPr/>
          </p:nvSpPr>
          <p:spPr>
            <a:xfrm>
              <a:off x="4535714" y="2525486"/>
              <a:ext cx="1393371" cy="6386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Connector 20"/>
            <p:cNvCxnSpPr/>
            <p:nvPr/>
          </p:nvCxnSpPr>
          <p:spPr>
            <a:xfrm flipV="1">
              <a:off x="4535714" y="28448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535714" y="25254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rot="10800000">
              <a:off x="5624284" y="2525486"/>
              <a:ext cx="283029" cy="638629"/>
              <a:chOff x="4688114" y="2677886"/>
              <a:chExt cx="283029" cy="638629"/>
            </a:xfrm>
          </p:grpSpPr>
          <p:cxnSp>
            <p:nvCxnSpPr>
              <p:cNvPr id="25" name="Straight Connector 24"/>
              <p:cNvCxnSpPr/>
              <p:nvPr/>
            </p:nvCxnSpPr>
            <p:spPr>
              <a:xfrm flipV="1">
                <a:off x="4688114" y="29972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688114" y="26778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p:cNvCxnSpPr/>
            <p:nvPr/>
          </p:nvCxnSpPr>
          <p:spPr>
            <a:xfrm>
              <a:off x="4818743" y="2844800"/>
              <a:ext cx="805541"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Rectangle 26"/>
          <p:cNvSpPr/>
          <p:nvPr/>
        </p:nvSpPr>
        <p:spPr>
          <a:xfrm>
            <a:off x="3135087"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3708400"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4267199"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3135087" y="4049486"/>
            <a:ext cx="1712683" cy="362857"/>
          </a:xfrm>
          <a:prstGeom prst="rect">
            <a:avLst/>
          </a:prstGeom>
          <a:solidFill>
            <a:schemeClr val="tx2">
              <a:lumMod val="50000"/>
              <a:lumOff val="50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p:cNvSpPr/>
          <p:nvPr/>
        </p:nvSpPr>
        <p:spPr>
          <a:xfrm>
            <a:off x="4949373" y="4971144"/>
            <a:ext cx="1088570" cy="1088570"/>
          </a:xfrm>
          <a:prstGeom prst="ellipse">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4949373" y="4064000"/>
            <a:ext cx="1088570" cy="809172"/>
          </a:xfrm>
          <a:prstGeom prst="round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p:cNvSpPr txBox="1"/>
          <p:nvPr/>
        </p:nvSpPr>
        <p:spPr>
          <a:xfrm>
            <a:off x="3149601" y="4107541"/>
            <a:ext cx="1669141" cy="253916"/>
          </a:xfrm>
          <a:prstGeom prst="rect">
            <a:avLst/>
          </a:prstGeom>
          <a:noFill/>
        </p:spPr>
        <p:txBody>
          <a:bodyPr wrap="square" rtlCol="0">
            <a:spAutoFit/>
          </a:bodyPr>
          <a:lstStyle/>
          <a:p>
            <a:pPr algn="ctr"/>
            <a:r>
              <a:rPr lang="en-AU" sz="1050" dirty="0" smtClean="0">
                <a:solidFill>
                  <a:schemeClr val="tx2">
                    <a:lumMod val="90000"/>
                    <a:lumOff val="10000"/>
                  </a:schemeClr>
                </a:solidFill>
              </a:rPr>
              <a:t>KENNEL BLOCK</a:t>
            </a:r>
            <a:endParaRPr lang="en-GB" sz="1050" dirty="0">
              <a:solidFill>
                <a:schemeClr val="tx2">
                  <a:lumMod val="90000"/>
                  <a:lumOff val="10000"/>
                </a:schemeClr>
              </a:solidFill>
            </a:endParaRPr>
          </a:p>
        </p:txBody>
      </p:sp>
      <p:sp>
        <p:nvSpPr>
          <p:cNvPr id="34" name="TextBox 33"/>
          <p:cNvSpPr txBox="1"/>
          <p:nvPr/>
        </p:nvSpPr>
        <p:spPr>
          <a:xfrm>
            <a:off x="4949374" y="5392995"/>
            <a:ext cx="1088570" cy="253916"/>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BULL RING</a:t>
            </a:r>
            <a:endParaRPr lang="en-GB" sz="1050" dirty="0">
              <a:solidFill>
                <a:schemeClr val="tx2">
                  <a:lumMod val="90000"/>
                  <a:lumOff val="10000"/>
                </a:schemeClr>
              </a:solidFill>
            </a:endParaRPr>
          </a:p>
        </p:txBody>
      </p:sp>
      <p:sp>
        <p:nvSpPr>
          <p:cNvPr id="35" name="TextBox 34"/>
          <p:cNvSpPr txBox="1"/>
          <p:nvPr/>
        </p:nvSpPr>
        <p:spPr>
          <a:xfrm>
            <a:off x="4949373" y="4275351"/>
            <a:ext cx="1088570" cy="415498"/>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WHELPING YARD</a:t>
            </a:r>
            <a:endParaRPr lang="en-GB" sz="1050" dirty="0">
              <a:solidFill>
                <a:schemeClr val="tx2">
                  <a:lumMod val="90000"/>
                  <a:lumOff val="10000"/>
                </a:schemeClr>
              </a:solidFill>
            </a:endParaRPr>
          </a:p>
        </p:txBody>
      </p:sp>
      <p:sp>
        <p:nvSpPr>
          <p:cNvPr id="36" name="TextBox 35"/>
          <p:cNvSpPr txBox="1"/>
          <p:nvPr/>
        </p:nvSpPr>
        <p:spPr>
          <a:xfrm>
            <a:off x="3447144" y="5050007"/>
            <a:ext cx="1088570" cy="415498"/>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DOG </a:t>
            </a:r>
            <a:br>
              <a:rPr lang="en-AU" sz="1050" dirty="0" smtClean="0">
                <a:solidFill>
                  <a:schemeClr val="tx2">
                    <a:lumMod val="90000"/>
                    <a:lumOff val="10000"/>
                  </a:schemeClr>
                </a:solidFill>
              </a:rPr>
            </a:br>
            <a:r>
              <a:rPr lang="en-AU" sz="1050" dirty="0" smtClean="0">
                <a:solidFill>
                  <a:schemeClr val="tx2">
                    <a:lumMod val="90000"/>
                    <a:lumOff val="10000"/>
                  </a:schemeClr>
                </a:solidFill>
              </a:rPr>
              <a:t>RUNS</a:t>
            </a:r>
            <a:endParaRPr lang="en-GB" sz="1050" dirty="0">
              <a:solidFill>
                <a:schemeClr val="tx2">
                  <a:lumMod val="90000"/>
                  <a:lumOff val="10000"/>
                </a:schemeClr>
              </a:solidFill>
            </a:endParaRPr>
          </a:p>
        </p:txBody>
      </p:sp>
      <p:grpSp>
        <p:nvGrpSpPr>
          <p:cNvPr id="41" name="Group 40"/>
          <p:cNvGrpSpPr/>
          <p:nvPr/>
        </p:nvGrpSpPr>
        <p:grpSpPr>
          <a:xfrm rot="5400000">
            <a:off x="7598228" y="3056134"/>
            <a:ext cx="1393371" cy="638629"/>
            <a:chOff x="4535714" y="2525486"/>
            <a:chExt cx="1393371" cy="638629"/>
          </a:xfrm>
        </p:grpSpPr>
        <p:sp>
          <p:nvSpPr>
            <p:cNvPr id="42" name="Rectangle 41"/>
            <p:cNvSpPr/>
            <p:nvPr/>
          </p:nvSpPr>
          <p:spPr>
            <a:xfrm>
              <a:off x="4535714" y="2525486"/>
              <a:ext cx="1393371" cy="6386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3" name="Straight Connector 42"/>
            <p:cNvCxnSpPr/>
            <p:nvPr/>
          </p:nvCxnSpPr>
          <p:spPr>
            <a:xfrm flipV="1">
              <a:off x="4535714" y="28448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535714" y="25254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rot="10800000">
              <a:off x="5624284" y="2525486"/>
              <a:ext cx="283029" cy="638629"/>
              <a:chOff x="4688114" y="2677886"/>
              <a:chExt cx="283029" cy="638629"/>
            </a:xfrm>
          </p:grpSpPr>
          <p:cxnSp>
            <p:nvCxnSpPr>
              <p:cNvPr id="47" name="Straight Connector 46"/>
              <p:cNvCxnSpPr/>
              <p:nvPr/>
            </p:nvCxnSpPr>
            <p:spPr>
              <a:xfrm flipV="1">
                <a:off x="4688114" y="29972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688114" y="26778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46" name="Straight Connector 45"/>
            <p:cNvCxnSpPr/>
            <p:nvPr/>
          </p:nvCxnSpPr>
          <p:spPr>
            <a:xfrm>
              <a:off x="4818743" y="2844800"/>
              <a:ext cx="805541"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5172657" y="3990523"/>
            <a:ext cx="745505" cy="923330"/>
            <a:chOff x="7489372" y="302009"/>
            <a:chExt cx="745505" cy="923330"/>
          </a:xfrm>
        </p:grpSpPr>
        <p:sp>
          <p:nvSpPr>
            <p:cNvPr id="55" name="Oval 54"/>
            <p:cNvSpPr/>
            <p:nvPr/>
          </p:nvSpPr>
          <p:spPr>
            <a:xfrm>
              <a:off x="7503886" y="478971"/>
              <a:ext cx="580572" cy="580572"/>
            </a:xfrm>
            <a:prstGeom prst="ellipse">
              <a:avLst/>
            </a:prstGeom>
            <a:solidFill>
              <a:schemeClr val="bg1">
                <a:lumMod val="95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TextBox 55"/>
            <p:cNvSpPr txBox="1"/>
            <p:nvPr/>
          </p:nvSpPr>
          <p:spPr>
            <a:xfrm>
              <a:off x="7489372" y="302009"/>
              <a:ext cx="745505" cy="923330"/>
            </a:xfrm>
            <a:prstGeom prst="rect">
              <a:avLst/>
            </a:prstGeom>
            <a:noFill/>
          </p:spPr>
          <p:txBody>
            <a:bodyPr wrap="square" rtlCol="0">
              <a:spAutoFit/>
            </a:bodyPr>
            <a:lstStyle/>
            <a:p>
              <a:r>
                <a:rPr lang="en-GB" sz="5400" b="1" dirty="0" smtClean="0">
                  <a:solidFill>
                    <a:srgbClr val="C00000"/>
                  </a:solidFill>
                  <a:sym typeface="Wingdings"/>
                </a:rPr>
                <a:t></a:t>
              </a:r>
              <a:endParaRPr lang="en-GB" sz="5400" b="1" dirty="0">
                <a:solidFill>
                  <a:srgbClr val="C00000"/>
                </a:solidFill>
              </a:endParaRPr>
            </a:p>
          </p:txBody>
        </p:sp>
      </p:grpSp>
      <p:sp>
        <p:nvSpPr>
          <p:cNvPr id="73" name="Oval 72"/>
          <p:cNvSpPr/>
          <p:nvPr/>
        </p:nvSpPr>
        <p:spPr>
          <a:xfrm>
            <a:off x="2910116" y="209005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Oval 73"/>
          <p:cNvSpPr/>
          <p:nvPr/>
        </p:nvSpPr>
        <p:spPr>
          <a:xfrm>
            <a:off x="3135087" y="2093682"/>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p:cNvSpPr/>
          <p:nvPr/>
        </p:nvSpPr>
        <p:spPr>
          <a:xfrm>
            <a:off x="3367318" y="2090055"/>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Oval 75"/>
          <p:cNvSpPr/>
          <p:nvPr/>
        </p:nvSpPr>
        <p:spPr>
          <a:xfrm>
            <a:off x="3595913" y="2086428"/>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p:cNvSpPr/>
          <p:nvPr/>
        </p:nvSpPr>
        <p:spPr>
          <a:xfrm>
            <a:off x="3820884" y="209005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p:cNvSpPr/>
          <p:nvPr/>
        </p:nvSpPr>
        <p:spPr>
          <a:xfrm>
            <a:off x="4053115" y="208642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Oval 78"/>
          <p:cNvSpPr/>
          <p:nvPr/>
        </p:nvSpPr>
        <p:spPr>
          <a:xfrm>
            <a:off x="4281712" y="2090055"/>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Oval 79"/>
          <p:cNvSpPr/>
          <p:nvPr/>
        </p:nvSpPr>
        <p:spPr>
          <a:xfrm>
            <a:off x="4506683" y="209368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Oval 80"/>
          <p:cNvSpPr/>
          <p:nvPr/>
        </p:nvSpPr>
        <p:spPr>
          <a:xfrm>
            <a:off x="4738914" y="209005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p:cNvSpPr/>
          <p:nvPr/>
        </p:nvSpPr>
        <p:spPr>
          <a:xfrm>
            <a:off x="4967509" y="208642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p:cNvSpPr/>
          <p:nvPr/>
        </p:nvSpPr>
        <p:spPr>
          <a:xfrm>
            <a:off x="5192480" y="209005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Oval 83"/>
          <p:cNvSpPr/>
          <p:nvPr/>
        </p:nvSpPr>
        <p:spPr>
          <a:xfrm>
            <a:off x="5424711" y="208642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p:cNvSpPr/>
          <p:nvPr/>
        </p:nvSpPr>
        <p:spPr>
          <a:xfrm>
            <a:off x="5635164" y="208642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p:cNvSpPr/>
          <p:nvPr/>
        </p:nvSpPr>
        <p:spPr>
          <a:xfrm>
            <a:off x="5867395" y="208279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6" name="Group 95"/>
          <p:cNvGrpSpPr/>
          <p:nvPr/>
        </p:nvGrpSpPr>
        <p:grpSpPr>
          <a:xfrm rot="5400000">
            <a:off x="2405743" y="4374171"/>
            <a:ext cx="1124857" cy="232230"/>
            <a:chOff x="1574794" y="3672984"/>
            <a:chExt cx="1124857" cy="232230"/>
          </a:xfrm>
        </p:grpSpPr>
        <p:sp>
          <p:nvSpPr>
            <p:cNvPr id="91" name="Oval 90"/>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Oval 91"/>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Oval 92"/>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val 93"/>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Oval 94"/>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7" name="Group 96"/>
          <p:cNvGrpSpPr/>
          <p:nvPr/>
        </p:nvGrpSpPr>
        <p:grpSpPr>
          <a:xfrm rot="5400000">
            <a:off x="2409373" y="5516204"/>
            <a:ext cx="1124857" cy="232230"/>
            <a:chOff x="1574794" y="3672984"/>
            <a:chExt cx="1124857" cy="232230"/>
          </a:xfrm>
        </p:grpSpPr>
        <p:sp>
          <p:nvSpPr>
            <p:cNvPr id="98" name="Oval 97"/>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Oval 98"/>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Oval 99"/>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Oval 100"/>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Oval 101"/>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3" name="Group 102"/>
          <p:cNvGrpSpPr/>
          <p:nvPr/>
        </p:nvGrpSpPr>
        <p:grpSpPr>
          <a:xfrm rot="5400000">
            <a:off x="5693229" y="4359657"/>
            <a:ext cx="1124857" cy="232230"/>
            <a:chOff x="1574794" y="3672984"/>
            <a:chExt cx="1124857" cy="232230"/>
          </a:xfrm>
        </p:grpSpPr>
        <p:sp>
          <p:nvSpPr>
            <p:cNvPr id="104" name="Oval 103"/>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Oval 104"/>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Oval 105"/>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val 106"/>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val 107"/>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9" name="Group 108"/>
          <p:cNvGrpSpPr/>
          <p:nvPr/>
        </p:nvGrpSpPr>
        <p:grpSpPr>
          <a:xfrm rot="5400000">
            <a:off x="5696859" y="5501690"/>
            <a:ext cx="1124857" cy="232230"/>
            <a:chOff x="1574794" y="3672984"/>
            <a:chExt cx="1124857" cy="232230"/>
          </a:xfrm>
        </p:grpSpPr>
        <p:sp>
          <p:nvSpPr>
            <p:cNvPr id="110" name="Oval 109"/>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Oval 112"/>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 name="Group 49"/>
          <p:cNvGrpSpPr/>
          <p:nvPr/>
        </p:nvGrpSpPr>
        <p:grpSpPr>
          <a:xfrm>
            <a:off x="95553" y="1700889"/>
            <a:ext cx="8801705" cy="5048254"/>
            <a:chOff x="95553" y="1700889"/>
            <a:chExt cx="8801705" cy="5048254"/>
          </a:xfrm>
        </p:grpSpPr>
        <p:sp>
          <p:nvSpPr>
            <p:cNvPr id="38" name="Rectangle 37"/>
            <p:cNvSpPr/>
            <p:nvPr/>
          </p:nvSpPr>
          <p:spPr>
            <a:xfrm>
              <a:off x="6400801" y="1700889"/>
              <a:ext cx="2496457" cy="492941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95553" y="1819725"/>
              <a:ext cx="2743200" cy="492941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7" name="Straight Arrow Connector 86"/>
            <p:cNvCxnSpPr/>
            <p:nvPr/>
          </p:nvCxnSpPr>
          <p:spPr>
            <a:xfrm>
              <a:off x="5493654" y="6066972"/>
              <a:ext cx="0" cy="333828"/>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4024087" y="6102477"/>
              <a:ext cx="0" cy="276551"/>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2844800" y="4245405"/>
              <a:ext cx="304801" cy="0"/>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6037944" y="4049486"/>
              <a:ext cx="1937655" cy="2"/>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6037943" y="4437743"/>
              <a:ext cx="362858" cy="14445"/>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6037944" y="5525396"/>
              <a:ext cx="362857" cy="1697"/>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6589484" y="4394063"/>
              <a:ext cx="1204687" cy="577081"/>
            </a:xfrm>
            <a:prstGeom prst="rect">
              <a:avLst/>
            </a:prstGeom>
            <a:noFill/>
          </p:spPr>
          <p:txBody>
            <a:bodyPr wrap="square" rtlCol="0">
              <a:spAutoFit/>
            </a:bodyPr>
            <a:lstStyle/>
            <a:p>
              <a:r>
                <a:rPr lang="en-AU" sz="1050" dirty="0" smtClean="0">
                  <a:solidFill>
                    <a:srgbClr val="C00000"/>
                  </a:solidFill>
                </a:rPr>
                <a:t>Distance to property boundary = 10m </a:t>
              </a:r>
              <a:endParaRPr lang="en-GB" sz="1050" dirty="0">
                <a:solidFill>
                  <a:srgbClr val="C00000"/>
                </a:solidFill>
              </a:endParaRPr>
            </a:p>
          </p:txBody>
        </p:sp>
        <p:sp>
          <p:nvSpPr>
            <p:cNvPr id="118" name="TextBox 117"/>
            <p:cNvSpPr txBox="1"/>
            <p:nvPr/>
          </p:nvSpPr>
          <p:spPr>
            <a:xfrm>
              <a:off x="6618513" y="3410858"/>
              <a:ext cx="1204687" cy="577081"/>
            </a:xfrm>
            <a:prstGeom prst="rect">
              <a:avLst/>
            </a:prstGeom>
            <a:noFill/>
          </p:spPr>
          <p:txBody>
            <a:bodyPr wrap="square" rtlCol="0">
              <a:spAutoFit/>
            </a:bodyPr>
            <a:lstStyle/>
            <a:p>
              <a:r>
                <a:rPr lang="en-AU" sz="1050" dirty="0" smtClean="0">
                  <a:solidFill>
                    <a:srgbClr val="C00000"/>
                  </a:solidFill>
                </a:rPr>
                <a:t>Distance to neighbour’s house = 80m</a:t>
              </a:r>
              <a:endParaRPr lang="en-GB" sz="1050" dirty="0">
                <a:solidFill>
                  <a:srgbClr val="C00000"/>
                </a:solidFill>
              </a:endParaRPr>
            </a:p>
          </p:txBody>
        </p:sp>
        <p:sp>
          <p:nvSpPr>
            <p:cNvPr id="120" name="TextBox 119"/>
            <p:cNvSpPr txBox="1"/>
            <p:nvPr/>
          </p:nvSpPr>
          <p:spPr>
            <a:xfrm>
              <a:off x="6554186" y="5359400"/>
              <a:ext cx="1204687" cy="577081"/>
            </a:xfrm>
            <a:prstGeom prst="rect">
              <a:avLst/>
            </a:prstGeom>
            <a:noFill/>
          </p:spPr>
          <p:txBody>
            <a:bodyPr wrap="square" rtlCol="0">
              <a:spAutoFit/>
            </a:bodyPr>
            <a:lstStyle/>
            <a:p>
              <a:r>
                <a:rPr lang="en-AU" sz="1050" dirty="0" smtClean="0">
                  <a:solidFill>
                    <a:srgbClr val="C00000"/>
                  </a:solidFill>
                </a:rPr>
                <a:t>Distance to property boundary = 10m </a:t>
              </a:r>
              <a:endParaRPr lang="en-GB" sz="1050" dirty="0">
                <a:solidFill>
                  <a:srgbClr val="C00000"/>
                </a:solidFill>
              </a:endParaRPr>
            </a:p>
          </p:txBody>
        </p:sp>
        <p:sp>
          <p:nvSpPr>
            <p:cNvPr id="121" name="TextBox 120"/>
            <p:cNvSpPr txBox="1"/>
            <p:nvPr/>
          </p:nvSpPr>
          <p:spPr>
            <a:xfrm>
              <a:off x="1560284" y="3976773"/>
              <a:ext cx="1204687" cy="577081"/>
            </a:xfrm>
            <a:prstGeom prst="rect">
              <a:avLst/>
            </a:prstGeom>
            <a:noFill/>
          </p:spPr>
          <p:txBody>
            <a:bodyPr wrap="square" rtlCol="0">
              <a:spAutoFit/>
            </a:bodyPr>
            <a:lstStyle/>
            <a:p>
              <a:r>
                <a:rPr lang="en-AU" sz="1050" dirty="0" smtClean="0">
                  <a:solidFill>
                    <a:srgbClr val="C00000"/>
                  </a:solidFill>
                </a:rPr>
                <a:t>Distance to property boundary = 10m</a:t>
              </a:r>
              <a:endParaRPr lang="en-GB" sz="1050" dirty="0">
                <a:solidFill>
                  <a:srgbClr val="C00000"/>
                </a:solidFill>
              </a:endParaRPr>
            </a:p>
          </p:txBody>
        </p:sp>
      </p:grpSp>
      <p:grpSp>
        <p:nvGrpSpPr>
          <p:cNvPr id="123" name="Group 122"/>
          <p:cNvGrpSpPr/>
          <p:nvPr/>
        </p:nvGrpSpPr>
        <p:grpSpPr>
          <a:xfrm>
            <a:off x="5187041" y="5040027"/>
            <a:ext cx="745505" cy="923330"/>
            <a:chOff x="7489372" y="302009"/>
            <a:chExt cx="745505" cy="923330"/>
          </a:xfrm>
        </p:grpSpPr>
        <p:sp>
          <p:nvSpPr>
            <p:cNvPr id="124" name="Oval 123"/>
            <p:cNvSpPr/>
            <p:nvPr/>
          </p:nvSpPr>
          <p:spPr>
            <a:xfrm>
              <a:off x="7503886" y="478971"/>
              <a:ext cx="580572" cy="580572"/>
            </a:xfrm>
            <a:prstGeom prst="ellipse">
              <a:avLst/>
            </a:prstGeom>
            <a:solidFill>
              <a:schemeClr val="bg1">
                <a:lumMod val="95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TextBox 124"/>
            <p:cNvSpPr txBox="1"/>
            <p:nvPr/>
          </p:nvSpPr>
          <p:spPr>
            <a:xfrm>
              <a:off x="7489372" y="302009"/>
              <a:ext cx="745505" cy="923330"/>
            </a:xfrm>
            <a:prstGeom prst="rect">
              <a:avLst/>
            </a:prstGeom>
            <a:noFill/>
          </p:spPr>
          <p:txBody>
            <a:bodyPr wrap="square" rtlCol="0">
              <a:spAutoFit/>
            </a:bodyPr>
            <a:lstStyle/>
            <a:p>
              <a:r>
                <a:rPr lang="en-GB" sz="5400" b="1" dirty="0" smtClean="0">
                  <a:solidFill>
                    <a:srgbClr val="C00000"/>
                  </a:solidFill>
                  <a:sym typeface="Wingdings"/>
                </a:rPr>
                <a:t></a:t>
              </a:r>
              <a:endParaRPr lang="en-GB" sz="5400" b="1" dirty="0">
                <a:solidFill>
                  <a:srgbClr val="C00000"/>
                </a:solidFill>
              </a:endParaRPr>
            </a:p>
          </p:txBody>
        </p:sp>
      </p:grpSp>
      <p:cxnSp>
        <p:nvCxnSpPr>
          <p:cNvPr id="130" name="Straight Arrow Connector 129"/>
          <p:cNvCxnSpPr/>
          <p:nvPr/>
        </p:nvCxnSpPr>
        <p:spPr>
          <a:xfrm>
            <a:off x="2583544" y="5410159"/>
            <a:ext cx="551543" cy="0"/>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a:xfrm>
            <a:off x="1943758" y="4673601"/>
            <a:ext cx="638629" cy="1386113"/>
          </a:xfrm>
          <a:prstGeom prst="rect">
            <a:avLst/>
          </a:prstGeom>
          <a:noFill/>
          <a:ln>
            <a:solidFill>
              <a:srgbClr val="17293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5" name="Group 114"/>
          <p:cNvGrpSpPr/>
          <p:nvPr/>
        </p:nvGrpSpPr>
        <p:grpSpPr>
          <a:xfrm>
            <a:off x="3691822" y="4846169"/>
            <a:ext cx="745505" cy="923330"/>
            <a:chOff x="7489372" y="302009"/>
            <a:chExt cx="745505" cy="923330"/>
          </a:xfrm>
        </p:grpSpPr>
        <p:sp>
          <p:nvSpPr>
            <p:cNvPr id="116" name="Oval 115"/>
            <p:cNvSpPr/>
            <p:nvPr/>
          </p:nvSpPr>
          <p:spPr>
            <a:xfrm>
              <a:off x="7503886" y="478971"/>
              <a:ext cx="580572" cy="580572"/>
            </a:xfrm>
            <a:prstGeom prst="ellipse">
              <a:avLst/>
            </a:prstGeom>
            <a:solidFill>
              <a:schemeClr val="bg1">
                <a:lumMod val="95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2" name="TextBox 121"/>
            <p:cNvSpPr txBox="1"/>
            <p:nvPr/>
          </p:nvSpPr>
          <p:spPr>
            <a:xfrm>
              <a:off x="7489372" y="302009"/>
              <a:ext cx="745505" cy="923330"/>
            </a:xfrm>
            <a:prstGeom prst="rect">
              <a:avLst/>
            </a:prstGeom>
            <a:noFill/>
          </p:spPr>
          <p:txBody>
            <a:bodyPr wrap="square" rtlCol="0">
              <a:spAutoFit/>
            </a:bodyPr>
            <a:lstStyle/>
            <a:p>
              <a:r>
                <a:rPr lang="en-GB" sz="5400" b="1" dirty="0" smtClean="0">
                  <a:solidFill>
                    <a:srgbClr val="C00000"/>
                  </a:solidFill>
                  <a:sym typeface="Wingdings"/>
                </a:rPr>
                <a:t></a:t>
              </a:r>
              <a:endParaRPr lang="en-GB" sz="5400" b="1" dirty="0">
                <a:solidFill>
                  <a:srgbClr val="C00000"/>
                </a:solidFill>
              </a:endParaRPr>
            </a:p>
          </p:txBody>
        </p:sp>
      </p:grpSp>
      <p:sp>
        <p:nvSpPr>
          <p:cNvPr id="132" name="TextBox 131"/>
          <p:cNvSpPr txBox="1"/>
          <p:nvPr/>
        </p:nvSpPr>
        <p:spPr>
          <a:xfrm>
            <a:off x="290287" y="1732028"/>
            <a:ext cx="8490856" cy="276999"/>
          </a:xfrm>
          <a:prstGeom prst="rect">
            <a:avLst/>
          </a:prstGeom>
          <a:noFill/>
        </p:spPr>
        <p:txBody>
          <a:bodyPr wrap="square" rtlCol="0" anchor="ctr">
            <a:spAutoFit/>
          </a:bodyPr>
          <a:lstStyle/>
          <a:p>
            <a:pPr algn="ctr"/>
            <a:r>
              <a:rPr lang="en-AU" sz="1200" dirty="0" smtClean="0">
                <a:solidFill>
                  <a:schemeClr val="bg1">
                    <a:lumMod val="50000"/>
                  </a:schemeClr>
                </a:solidFill>
              </a:rPr>
              <a:t>PUBLIC ROAD</a:t>
            </a:r>
            <a:endParaRPr lang="en-GB" sz="1200" dirty="0">
              <a:solidFill>
                <a:schemeClr val="bg1">
                  <a:lumMod val="50000"/>
                </a:schemeClr>
              </a:solidFill>
            </a:endParaRPr>
          </a:p>
        </p:txBody>
      </p:sp>
      <p:sp>
        <p:nvSpPr>
          <p:cNvPr id="119" name="TextBox 118"/>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2</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2196601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Applying the new planning requirements</a:t>
            </a:r>
            <a:endParaRPr lang="en-GB" dirty="0">
              <a:solidFill>
                <a:schemeClr val="tx2">
                  <a:lumMod val="50000"/>
                  <a:lumOff val="50000"/>
                </a:schemeClr>
              </a:solidFill>
            </a:endParaRPr>
          </a:p>
        </p:txBody>
      </p:sp>
      <p:sp>
        <p:nvSpPr>
          <p:cNvPr id="5" name="Rectangle 4"/>
          <p:cNvSpPr/>
          <p:nvPr/>
        </p:nvSpPr>
        <p:spPr>
          <a:xfrm>
            <a:off x="2844800" y="2017486"/>
            <a:ext cx="3541486" cy="4383314"/>
          </a:xfrm>
          <a:prstGeom prst="rect">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6386287" y="2017486"/>
            <a:ext cx="2394856" cy="438331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p:cNvGrpSpPr/>
          <p:nvPr/>
        </p:nvGrpSpPr>
        <p:grpSpPr>
          <a:xfrm>
            <a:off x="4535714" y="2525486"/>
            <a:ext cx="1393371" cy="638629"/>
            <a:chOff x="4535714" y="2525486"/>
            <a:chExt cx="1393371" cy="638629"/>
          </a:xfrm>
        </p:grpSpPr>
        <p:sp>
          <p:nvSpPr>
            <p:cNvPr id="8" name="Rectangle 7"/>
            <p:cNvSpPr/>
            <p:nvPr/>
          </p:nvSpPr>
          <p:spPr>
            <a:xfrm>
              <a:off x="4535714" y="2525486"/>
              <a:ext cx="1393371" cy="6386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p:nvPr/>
          </p:nvCxnSpPr>
          <p:spPr>
            <a:xfrm flipV="1">
              <a:off x="4535714" y="2844800"/>
              <a:ext cx="283029" cy="319315"/>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535714" y="2525486"/>
              <a:ext cx="283029" cy="31931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rot="10800000">
              <a:off x="5624284" y="2525486"/>
              <a:ext cx="283029" cy="638629"/>
              <a:chOff x="4688114" y="2677886"/>
              <a:chExt cx="283029" cy="638629"/>
            </a:xfrm>
          </p:grpSpPr>
          <p:cxnSp>
            <p:nvCxnSpPr>
              <p:cNvPr id="13" name="Straight Connector 12"/>
              <p:cNvCxnSpPr/>
              <p:nvPr/>
            </p:nvCxnSpPr>
            <p:spPr>
              <a:xfrm flipV="1">
                <a:off x="4688114" y="2997200"/>
                <a:ext cx="283029" cy="319315"/>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688114" y="2677886"/>
                <a:ext cx="283029" cy="31931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a:off x="4818743" y="2844800"/>
              <a:ext cx="805541" cy="1"/>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290286" y="2017486"/>
            <a:ext cx="2554514" cy="438331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p:cNvGrpSpPr/>
          <p:nvPr/>
        </p:nvGrpSpPr>
        <p:grpSpPr>
          <a:xfrm rot="5400000">
            <a:off x="203200" y="5050972"/>
            <a:ext cx="1393371" cy="638629"/>
            <a:chOff x="4535714" y="2525486"/>
            <a:chExt cx="1393371" cy="638629"/>
          </a:xfrm>
        </p:grpSpPr>
        <p:sp>
          <p:nvSpPr>
            <p:cNvPr id="20" name="Rectangle 19"/>
            <p:cNvSpPr/>
            <p:nvPr/>
          </p:nvSpPr>
          <p:spPr>
            <a:xfrm>
              <a:off x="4535714" y="2525486"/>
              <a:ext cx="1393371" cy="6386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Connector 20"/>
            <p:cNvCxnSpPr/>
            <p:nvPr/>
          </p:nvCxnSpPr>
          <p:spPr>
            <a:xfrm flipV="1">
              <a:off x="4535714" y="28448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535714" y="25254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rot="10800000">
              <a:off x="5624284" y="2525486"/>
              <a:ext cx="283029" cy="638629"/>
              <a:chOff x="4688114" y="2677886"/>
              <a:chExt cx="283029" cy="638629"/>
            </a:xfrm>
          </p:grpSpPr>
          <p:cxnSp>
            <p:nvCxnSpPr>
              <p:cNvPr id="25" name="Straight Connector 24"/>
              <p:cNvCxnSpPr/>
              <p:nvPr/>
            </p:nvCxnSpPr>
            <p:spPr>
              <a:xfrm flipV="1">
                <a:off x="4688114" y="29972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688114" y="26778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p:cNvCxnSpPr/>
            <p:nvPr/>
          </p:nvCxnSpPr>
          <p:spPr>
            <a:xfrm>
              <a:off x="4818743" y="2844800"/>
              <a:ext cx="805541"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Rectangle 26"/>
          <p:cNvSpPr/>
          <p:nvPr/>
        </p:nvSpPr>
        <p:spPr>
          <a:xfrm>
            <a:off x="3135087"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3708400"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4267199"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3135087" y="4049486"/>
            <a:ext cx="1712683" cy="362857"/>
          </a:xfrm>
          <a:prstGeom prst="rect">
            <a:avLst/>
          </a:prstGeom>
          <a:solidFill>
            <a:schemeClr val="tx2">
              <a:lumMod val="50000"/>
              <a:lumOff val="50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p:cNvSpPr/>
          <p:nvPr/>
        </p:nvSpPr>
        <p:spPr>
          <a:xfrm>
            <a:off x="3389084" y="2903164"/>
            <a:ext cx="1088570" cy="1088570"/>
          </a:xfrm>
          <a:prstGeom prst="ellipse">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Rounded Rectangle 31"/>
          <p:cNvSpPr/>
          <p:nvPr/>
        </p:nvSpPr>
        <p:spPr>
          <a:xfrm>
            <a:off x="4535709" y="3244392"/>
            <a:ext cx="1001487" cy="705687"/>
          </a:xfrm>
          <a:prstGeom prst="round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p:cNvSpPr txBox="1"/>
          <p:nvPr/>
        </p:nvSpPr>
        <p:spPr>
          <a:xfrm>
            <a:off x="3149601" y="4107541"/>
            <a:ext cx="1669141" cy="253916"/>
          </a:xfrm>
          <a:prstGeom prst="rect">
            <a:avLst/>
          </a:prstGeom>
          <a:noFill/>
        </p:spPr>
        <p:txBody>
          <a:bodyPr wrap="square" rtlCol="0">
            <a:spAutoFit/>
          </a:bodyPr>
          <a:lstStyle/>
          <a:p>
            <a:pPr algn="ctr"/>
            <a:r>
              <a:rPr lang="en-AU" sz="1050" dirty="0" smtClean="0">
                <a:solidFill>
                  <a:schemeClr val="tx2">
                    <a:lumMod val="90000"/>
                    <a:lumOff val="10000"/>
                  </a:schemeClr>
                </a:solidFill>
              </a:rPr>
              <a:t>KENNEL BLOCK</a:t>
            </a:r>
            <a:endParaRPr lang="en-GB" sz="1050" dirty="0">
              <a:solidFill>
                <a:schemeClr val="tx2">
                  <a:lumMod val="90000"/>
                  <a:lumOff val="10000"/>
                </a:schemeClr>
              </a:solidFill>
            </a:endParaRPr>
          </a:p>
        </p:txBody>
      </p:sp>
      <p:sp>
        <p:nvSpPr>
          <p:cNvPr id="34" name="TextBox 33"/>
          <p:cNvSpPr txBox="1"/>
          <p:nvPr/>
        </p:nvSpPr>
        <p:spPr>
          <a:xfrm>
            <a:off x="3397551" y="3328958"/>
            <a:ext cx="1088570" cy="253916"/>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BULL RING</a:t>
            </a:r>
            <a:endParaRPr lang="en-GB" sz="1050" dirty="0">
              <a:solidFill>
                <a:schemeClr val="tx2">
                  <a:lumMod val="90000"/>
                  <a:lumOff val="10000"/>
                </a:schemeClr>
              </a:solidFill>
            </a:endParaRPr>
          </a:p>
        </p:txBody>
      </p:sp>
      <p:sp>
        <p:nvSpPr>
          <p:cNvPr id="35" name="TextBox 34"/>
          <p:cNvSpPr txBox="1"/>
          <p:nvPr/>
        </p:nvSpPr>
        <p:spPr>
          <a:xfrm>
            <a:off x="4501843" y="3419570"/>
            <a:ext cx="1088570" cy="415498"/>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WHELPING YARD</a:t>
            </a:r>
            <a:endParaRPr lang="en-GB" sz="1050" dirty="0">
              <a:solidFill>
                <a:schemeClr val="tx2">
                  <a:lumMod val="90000"/>
                  <a:lumOff val="10000"/>
                </a:schemeClr>
              </a:solidFill>
            </a:endParaRPr>
          </a:p>
        </p:txBody>
      </p:sp>
      <p:sp>
        <p:nvSpPr>
          <p:cNvPr id="36" name="TextBox 35"/>
          <p:cNvSpPr txBox="1"/>
          <p:nvPr/>
        </p:nvSpPr>
        <p:spPr>
          <a:xfrm>
            <a:off x="3447144" y="5050007"/>
            <a:ext cx="1088570" cy="415498"/>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DOG </a:t>
            </a:r>
            <a:br>
              <a:rPr lang="en-AU" sz="1050" dirty="0" smtClean="0">
                <a:solidFill>
                  <a:schemeClr val="tx2">
                    <a:lumMod val="90000"/>
                    <a:lumOff val="10000"/>
                  </a:schemeClr>
                </a:solidFill>
              </a:rPr>
            </a:br>
            <a:r>
              <a:rPr lang="en-AU" sz="1050" dirty="0" smtClean="0">
                <a:solidFill>
                  <a:schemeClr val="tx2">
                    <a:lumMod val="90000"/>
                    <a:lumOff val="10000"/>
                  </a:schemeClr>
                </a:solidFill>
              </a:rPr>
              <a:t>RUNS</a:t>
            </a:r>
            <a:endParaRPr lang="en-GB" sz="1050" dirty="0">
              <a:solidFill>
                <a:schemeClr val="tx2">
                  <a:lumMod val="90000"/>
                  <a:lumOff val="10000"/>
                </a:schemeClr>
              </a:solidFill>
            </a:endParaRPr>
          </a:p>
        </p:txBody>
      </p:sp>
      <p:grpSp>
        <p:nvGrpSpPr>
          <p:cNvPr id="41" name="Group 40"/>
          <p:cNvGrpSpPr/>
          <p:nvPr/>
        </p:nvGrpSpPr>
        <p:grpSpPr>
          <a:xfrm rot="5400000">
            <a:off x="7598228" y="3056134"/>
            <a:ext cx="1393371" cy="638629"/>
            <a:chOff x="4535714" y="2525486"/>
            <a:chExt cx="1393371" cy="638629"/>
          </a:xfrm>
        </p:grpSpPr>
        <p:sp>
          <p:nvSpPr>
            <p:cNvPr id="42" name="Rectangle 41"/>
            <p:cNvSpPr/>
            <p:nvPr/>
          </p:nvSpPr>
          <p:spPr>
            <a:xfrm>
              <a:off x="4535714" y="2525486"/>
              <a:ext cx="1393371" cy="6386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3" name="Straight Connector 42"/>
            <p:cNvCxnSpPr/>
            <p:nvPr/>
          </p:nvCxnSpPr>
          <p:spPr>
            <a:xfrm flipV="1">
              <a:off x="4535714" y="28448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535714" y="25254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rot="10800000">
              <a:off x="5624284" y="2525486"/>
              <a:ext cx="283029" cy="638629"/>
              <a:chOff x="4688114" y="2677886"/>
              <a:chExt cx="283029" cy="638629"/>
            </a:xfrm>
          </p:grpSpPr>
          <p:cxnSp>
            <p:nvCxnSpPr>
              <p:cNvPr id="47" name="Straight Connector 46"/>
              <p:cNvCxnSpPr/>
              <p:nvPr/>
            </p:nvCxnSpPr>
            <p:spPr>
              <a:xfrm flipV="1">
                <a:off x="4688114" y="29972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688114" y="26778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46" name="Straight Connector 45"/>
            <p:cNvCxnSpPr/>
            <p:nvPr/>
          </p:nvCxnSpPr>
          <p:spPr>
            <a:xfrm>
              <a:off x="4818743" y="2844800"/>
              <a:ext cx="805541"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73" name="Oval 72"/>
          <p:cNvSpPr/>
          <p:nvPr/>
        </p:nvSpPr>
        <p:spPr>
          <a:xfrm>
            <a:off x="2910116" y="209005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Oval 73"/>
          <p:cNvSpPr/>
          <p:nvPr/>
        </p:nvSpPr>
        <p:spPr>
          <a:xfrm>
            <a:off x="3135087" y="2093682"/>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p:cNvSpPr/>
          <p:nvPr/>
        </p:nvSpPr>
        <p:spPr>
          <a:xfrm>
            <a:off x="3367318" y="2090055"/>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Oval 75"/>
          <p:cNvSpPr/>
          <p:nvPr/>
        </p:nvSpPr>
        <p:spPr>
          <a:xfrm>
            <a:off x="3595913" y="2086428"/>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p:cNvSpPr/>
          <p:nvPr/>
        </p:nvSpPr>
        <p:spPr>
          <a:xfrm>
            <a:off x="3820884" y="209005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p:cNvSpPr/>
          <p:nvPr/>
        </p:nvSpPr>
        <p:spPr>
          <a:xfrm>
            <a:off x="4053115" y="208642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Oval 78"/>
          <p:cNvSpPr/>
          <p:nvPr/>
        </p:nvSpPr>
        <p:spPr>
          <a:xfrm>
            <a:off x="4281712" y="2090055"/>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Oval 79"/>
          <p:cNvSpPr/>
          <p:nvPr/>
        </p:nvSpPr>
        <p:spPr>
          <a:xfrm>
            <a:off x="4506683" y="209368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Oval 80"/>
          <p:cNvSpPr/>
          <p:nvPr/>
        </p:nvSpPr>
        <p:spPr>
          <a:xfrm>
            <a:off x="4738914" y="209005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p:cNvSpPr/>
          <p:nvPr/>
        </p:nvSpPr>
        <p:spPr>
          <a:xfrm>
            <a:off x="4967509" y="208642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p:cNvSpPr/>
          <p:nvPr/>
        </p:nvSpPr>
        <p:spPr>
          <a:xfrm>
            <a:off x="5192480" y="209005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Oval 83"/>
          <p:cNvSpPr/>
          <p:nvPr/>
        </p:nvSpPr>
        <p:spPr>
          <a:xfrm>
            <a:off x="5424711" y="208642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p:cNvSpPr/>
          <p:nvPr/>
        </p:nvSpPr>
        <p:spPr>
          <a:xfrm>
            <a:off x="5635164" y="208642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p:cNvSpPr/>
          <p:nvPr/>
        </p:nvSpPr>
        <p:spPr>
          <a:xfrm>
            <a:off x="5867395" y="208279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6" name="Group 95"/>
          <p:cNvGrpSpPr/>
          <p:nvPr/>
        </p:nvGrpSpPr>
        <p:grpSpPr>
          <a:xfrm rot="5400000">
            <a:off x="2405743" y="4374171"/>
            <a:ext cx="1124857" cy="232230"/>
            <a:chOff x="1574794" y="3672984"/>
            <a:chExt cx="1124857" cy="232230"/>
          </a:xfrm>
        </p:grpSpPr>
        <p:sp>
          <p:nvSpPr>
            <p:cNvPr id="91" name="Oval 90"/>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Oval 91"/>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Oval 92"/>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val 93"/>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Oval 94"/>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7" name="Group 96"/>
          <p:cNvGrpSpPr/>
          <p:nvPr/>
        </p:nvGrpSpPr>
        <p:grpSpPr>
          <a:xfrm rot="5400000">
            <a:off x="2409373" y="5516204"/>
            <a:ext cx="1124857" cy="232230"/>
            <a:chOff x="1574794" y="3672984"/>
            <a:chExt cx="1124857" cy="232230"/>
          </a:xfrm>
        </p:grpSpPr>
        <p:sp>
          <p:nvSpPr>
            <p:cNvPr id="98" name="Oval 97"/>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Oval 98"/>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Oval 99"/>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Oval 100"/>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Oval 101"/>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3" name="Group 102"/>
          <p:cNvGrpSpPr/>
          <p:nvPr/>
        </p:nvGrpSpPr>
        <p:grpSpPr>
          <a:xfrm rot="5400000">
            <a:off x="5693229" y="4359657"/>
            <a:ext cx="1124857" cy="232230"/>
            <a:chOff x="1574794" y="3672984"/>
            <a:chExt cx="1124857" cy="232230"/>
          </a:xfrm>
        </p:grpSpPr>
        <p:sp>
          <p:nvSpPr>
            <p:cNvPr id="104" name="Oval 103"/>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Oval 104"/>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Oval 105"/>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val 106"/>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val 107"/>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9" name="Group 108"/>
          <p:cNvGrpSpPr/>
          <p:nvPr/>
        </p:nvGrpSpPr>
        <p:grpSpPr>
          <a:xfrm rot="5400000">
            <a:off x="5696859" y="5501690"/>
            <a:ext cx="1124857" cy="232230"/>
            <a:chOff x="1574794" y="3672984"/>
            <a:chExt cx="1124857" cy="232230"/>
          </a:xfrm>
        </p:grpSpPr>
        <p:sp>
          <p:nvSpPr>
            <p:cNvPr id="110" name="Oval 109"/>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Oval 112"/>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 name="Group 49"/>
          <p:cNvGrpSpPr/>
          <p:nvPr/>
        </p:nvGrpSpPr>
        <p:grpSpPr>
          <a:xfrm>
            <a:off x="95553" y="1700889"/>
            <a:ext cx="8801705" cy="5048254"/>
            <a:chOff x="95553" y="1700889"/>
            <a:chExt cx="8801705" cy="5048254"/>
          </a:xfrm>
        </p:grpSpPr>
        <p:sp>
          <p:nvSpPr>
            <p:cNvPr id="38" name="Rectangle 37"/>
            <p:cNvSpPr/>
            <p:nvPr/>
          </p:nvSpPr>
          <p:spPr>
            <a:xfrm>
              <a:off x="6400801" y="1700889"/>
              <a:ext cx="2496457" cy="492941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95553" y="1819725"/>
              <a:ext cx="2743200" cy="492941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7" name="Straight Arrow Connector 86"/>
            <p:cNvCxnSpPr/>
            <p:nvPr/>
          </p:nvCxnSpPr>
          <p:spPr>
            <a:xfrm flipH="1">
              <a:off x="3933369" y="2017486"/>
              <a:ext cx="8467" cy="885678"/>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4024087" y="6102477"/>
              <a:ext cx="0" cy="276551"/>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2844800" y="4245405"/>
              <a:ext cx="304801" cy="0"/>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5554126" y="3375446"/>
              <a:ext cx="2421473" cy="2"/>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2844800" y="3461894"/>
              <a:ext cx="527351" cy="0"/>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5562599" y="3599221"/>
              <a:ext cx="823688" cy="0"/>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6618513" y="3410858"/>
              <a:ext cx="1204687" cy="577081"/>
            </a:xfrm>
            <a:prstGeom prst="rect">
              <a:avLst/>
            </a:prstGeom>
            <a:noFill/>
          </p:spPr>
          <p:txBody>
            <a:bodyPr wrap="square" rtlCol="0">
              <a:spAutoFit/>
            </a:bodyPr>
            <a:lstStyle/>
            <a:p>
              <a:r>
                <a:rPr lang="en-AU" sz="1050" dirty="0" smtClean="0">
                  <a:solidFill>
                    <a:srgbClr val="C00000"/>
                  </a:solidFill>
                </a:rPr>
                <a:t>Distance to neighbour’s house = 100m</a:t>
              </a:r>
              <a:endParaRPr lang="en-GB" sz="1050" dirty="0">
                <a:solidFill>
                  <a:srgbClr val="C00000"/>
                </a:solidFill>
              </a:endParaRPr>
            </a:p>
          </p:txBody>
        </p:sp>
        <p:sp>
          <p:nvSpPr>
            <p:cNvPr id="121" name="TextBox 120"/>
            <p:cNvSpPr txBox="1"/>
            <p:nvPr/>
          </p:nvSpPr>
          <p:spPr>
            <a:xfrm>
              <a:off x="1560284" y="3976773"/>
              <a:ext cx="1204687" cy="577081"/>
            </a:xfrm>
            <a:prstGeom prst="rect">
              <a:avLst/>
            </a:prstGeom>
            <a:noFill/>
          </p:spPr>
          <p:txBody>
            <a:bodyPr wrap="square" rtlCol="0">
              <a:spAutoFit/>
            </a:bodyPr>
            <a:lstStyle/>
            <a:p>
              <a:r>
                <a:rPr lang="en-AU" sz="1050" dirty="0" smtClean="0">
                  <a:solidFill>
                    <a:srgbClr val="C00000"/>
                  </a:solidFill>
                </a:rPr>
                <a:t>Distance to property boundary = 10m</a:t>
              </a:r>
              <a:endParaRPr lang="en-GB" sz="1050" dirty="0">
                <a:solidFill>
                  <a:srgbClr val="C00000"/>
                </a:solidFill>
              </a:endParaRPr>
            </a:p>
          </p:txBody>
        </p:sp>
      </p:grpSp>
      <p:grpSp>
        <p:nvGrpSpPr>
          <p:cNvPr id="119" name="Group 118"/>
          <p:cNvGrpSpPr/>
          <p:nvPr/>
        </p:nvGrpSpPr>
        <p:grpSpPr>
          <a:xfrm>
            <a:off x="3691896" y="4812963"/>
            <a:ext cx="747482" cy="923330"/>
            <a:chOff x="7503886" y="293078"/>
            <a:chExt cx="747482" cy="923330"/>
          </a:xfrm>
        </p:grpSpPr>
        <p:sp>
          <p:nvSpPr>
            <p:cNvPr id="126" name="Oval 125"/>
            <p:cNvSpPr/>
            <p:nvPr/>
          </p:nvSpPr>
          <p:spPr>
            <a:xfrm>
              <a:off x="7503886" y="478971"/>
              <a:ext cx="580572" cy="580572"/>
            </a:xfrm>
            <a:prstGeom prst="ellipse">
              <a:avLst/>
            </a:prstGeom>
            <a:solidFill>
              <a:schemeClr val="bg1">
                <a:lumMod val="95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TextBox 126"/>
            <p:cNvSpPr txBox="1"/>
            <p:nvPr/>
          </p:nvSpPr>
          <p:spPr>
            <a:xfrm>
              <a:off x="7505863" y="293078"/>
              <a:ext cx="745505" cy="923330"/>
            </a:xfrm>
            <a:prstGeom prst="rect">
              <a:avLst/>
            </a:prstGeom>
            <a:noFill/>
          </p:spPr>
          <p:txBody>
            <a:bodyPr wrap="square" rtlCol="0">
              <a:spAutoFit/>
            </a:bodyPr>
            <a:lstStyle/>
            <a:p>
              <a:r>
                <a:rPr lang="en-GB" sz="5400" b="1" dirty="0" smtClean="0">
                  <a:solidFill>
                    <a:srgbClr val="00B050"/>
                  </a:solidFill>
                  <a:sym typeface="Wingdings"/>
                </a:rPr>
                <a:t></a:t>
              </a:r>
              <a:endParaRPr lang="en-GB" sz="5400" b="1" dirty="0">
                <a:solidFill>
                  <a:srgbClr val="00B050"/>
                </a:solidFill>
              </a:endParaRPr>
            </a:p>
          </p:txBody>
        </p:sp>
      </p:grpSp>
      <p:grpSp>
        <p:nvGrpSpPr>
          <p:cNvPr id="128" name="Group 127"/>
          <p:cNvGrpSpPr/>
          <p:nvPr/>
        </p:nvGrpSpPr>
        <p:grpSpPr>
          <a:xfrm>
            <a:off x="3643088" y="2976840"/>
            <a:ext cx="747482" cy="923330"/>
            <a:chOff x="7503886" y="293078"/>
            <a:chExt cx="747482" cy="923330"/>
          </a:xfrm>
        </p:grpSpPr>
        <p:sp>
          <p:nvSpPr>
            <p:cNvPr id="129" name="Oval 128"/>
            <p:cNvSpPr/>
            <p:nvPr/>
          </p:nvSpPr>
          <p:spPr>
            <a:xfrm>
              <a:off x="7503886" y="478971"/>
              <a:ext cx="580572" cy="580572"/>
            </a:xfrm>
            <a:prstGeom prst="ellipse">
              <a:avLst/>
            </a:prstGeom>
            <a:solidFill>
              <a:schemeClr val="bg1">
                <a:lumMod val="95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TextBox 131"/>
            <p:cNvSpPr txBox="1"/>
            <p:nvPr/>
          </p:nvSpPr>
          <p:spPr>
            <a:xfrm>
              <a:off x="7505863" y="293078"/>
              <a:ext cx="745505" cy="923330"/>
            </a:xfrm>
            <a:prstGeom prst="rect">
              <a:avLst/>
            </a:prstGeom>
            <a:noFill/>
          </p:spPr>
          <p:txBody>
            <a:bodyPr wrap="square" rtlCol="0">
              <a:spAutoFit/>
            </a:bodyPr>
            <a:lstStyle/>
            <a:p>
              <a:r>
                <a:rPr lang="en-GB" sz="5400" b="1" dirty="0" smtClean="0">
                  <a:solidFill>
                    <a:srgbClr val="00B050"/>
                  </a:solidFill>
                  <a:sym typeface="Wingdings"/>
                </a:rPr>
                <a:t></a:t>
              </a:r>
              <a:endParaRPr lang="en-GB" sz="5400" b="1" dirty="0">
                <a:solidFill>
                  <a:srgbClr val="00B050"/>
                </a:solidFill>
              </a:endParaRPr>
            </a:p>
          </p:txBody>
        </p:sp>
      </p:grpSp>
      <p:grpSp>
        <p:nvGrpSpPr>
          <p:cNvPr id="133" name="Group 132"/>
          <p:cNvGrpSpPr/>
          <p:nvPr/>
        </p:nvGrpSpPr>
        <p:grpSpPr>
          <a:xfrm>
            <a:off x="4747379" y="3118220"/>
            <a:ext cx="747482" cy="923330"/>
            <a:chOff x="7503886" y="293078"/>
            <a:chExt cx="747482" cy="923330"/>
          </a:xfrm>
        </p:grpSpPr>
        <p:sp>
          <p:nvSpPr>
            <p:cNvPr id="134" name="Oval 133"/>
            <p:cNvSpPr/>
            <p:nvPr/>
          </p:nvSpPr>
          <p:spPr>
            <a:xfrm>
              <a:off x="7503886" y="478971"/>
              <a:ext cx="580572" cy="580572"/>
            </a:xfrm>
            <a:prstGeom prst="ellipse">
              <a:avLst/>
            </a:prstGeom>
            <a:solidFill>
              <a:schemeClr val="bg1">
                <a:lumMod val="95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TextBox 134"/>
            <p:cNvSpPr txBox="1"/>
            <p:nvPr/>
          </p:nvSpPr>
          <p:spPr>
            <a:xfrm>
              <a:off x="7505863" y="293078"/>
              <a:ext cx="745505" cy="923330"/>
            </a:xfrm>
            <a:prstGeom prst="rect">
              <a:avLst/>
            </a:prstGeom>
            <a:noFill/>
          </p:spPr>
          <p:txBody>
            <a:bodyPr wrap="square" rtlCol="0">
              <a:spAutoFit/>
            </a:bodyPr>
            <a:lstStyle/>
            <a:p>
              <a:r>
                <a:rPr lang="en-GB" sz="5400" b="1" dirty="0" smtClean="0">
                  <a:solidFill>
                    <a:srgbClr val="00B050"/>
                  </a:solidFill>
                  <a:sym typeface="Wingdings"/>
                </a:rPr>
                <a:t></a:t>
              </a:r>
              <a:endParaRPr lang="en-GB" sz="5400" b="1" dirty="0">
                <a:solidFill>
                  <a:srgbClr val="00B050"/>
                </a:solidFill>
              </a:endParaRPr>
            </a:p>
          </p:txBody>
        </p:sp>
      </p:grpSp>
      <p:sp>
        <p:nvSpPr>
          <p:cNvPr id="136" name="TextBox 135"/>
          <p:cNvSpPr txBox="1"/>
          <p:nvPr/>
        </p:nvSpPr>
        <p:spPr>
          <a:xfrm>
            <a:off x="290287" y="1732028"/>
            <a:ext cx="8490856" cy="276999"/>
          </a:xfrm>
          <a:prstGeom prst="rect">
            <a:avLst/>
          </a:prstGeom>
          <a:noFill/>
        </p:spPr>
        <p:txBody>
          <a:bodyPr wrap="square" rtlCol="0" anchor="ctr">
            <a:spAutoFit/>
          </a:bodyPr>
          <a:lstStyle/>
          <a:p>
            <a:pPr algn="ctr"/>
            <a:r>
              <a:rPr lang="en-AU" sz="1200" dirty="0" smtClean="0">
                <a:solidFill>
                  <a:schemeClr val="bg1">
                    <a:lumMod val="50000"/>
                  </a:schemeClr>
                </a:solidFill>
              </a:rPr>
              <a:t>PUBLIC ROAD</a:t>
            </a:r>
            <a:endParaRPr lang="en-GB" sz="1200" dirty="0">
              <a:solidFill>
                <a:schemeClr val="bg1">
                  <a:lumMod val="50000"/>
                </a:schemeClr>
              </a:solidFill>
            </a:endParaRPr>
          </a:p>
        </p:txBody>
      </p:sp>
      <p:sp>
        <p:nvSpPr>
          <p:cNvPr id="137" name="Rounded Rectangle 136"/>
          <p:cNvSpPr/>
          <p:nvPr/>
        </p:nvSpPr>
        <p:spPr>
          <a:xfrm>
            <a:off x="284239" y="1732028"/>
            <a:ext cx="1821544" cy="1715379"/>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Approved measures met through changes to layout plan.</a:t>
            </a:r>
          </a:p>
          <a:p>
            <a:pPr algn="ctr"/>
            <a:r>
              <a:rPr lang="en-AU" sz="1400" dirty="0"/>
              <a:t>Permit granted</a:t>
            </a:r>
            <a:r>
              <a:rPr lang="en-AU" sz="1400" dirty="0" smtClean="0"/>
              <a:t>.</a:t>
            </a:r>
            <a:endParaRPr lang="en-AU" sz="1400" dirty="0"/>
          </a:p>
        </p:txBody>
      </p:sp>
      <p:sp>
        <p:nvSpPr>
          <p:cNvPr id="115" name="TextBox 114"/>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2</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50075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fade">
                                      <p:cBhvr>
                                        <p:cTn id="7" dur="500"/>
                                        <p:tgtEl>
                                          <p:spTgt spid="119"/>
                                        </p:tgtEl>
                                      </p:cBhvr>
                                    </p:animEffect>
                                  </p:childTnLst>
                                </p:cTn>
                              </p:par>
                              <p:par>
                                <p:cTn id="8" presetID="10" presetClass="entr" presetSubtype="0" fill="hold" nodeType="withEffect">
                                  <p:stCondLst>
                                    <p:cond delay="0"/>
                                  </p:stCondLst>
                                  <p:childTnLst>
                                    <p:set>
                                      <p:cBhvr>
                                        <p:cTn id="9" dur="1" fill="hold">
                                          <p:stCondLst>
                                            <p:cond delay="0"/>
                                          </p:stCondLst>
                                        </p:cTn>
                                        <p:tgtEl>
                                          <p:spTgt spid="128"/>
                                        </p:tgtEl>
                                        <p:attrNameLst>
                                          <p:attrName>style.visibility</p:attrName>
                                        </p:attrNameLst>
                                      </p:cBhvr>
                                      <p:to>
                                        <p:strVal val="visible"/>
                                      </p:to>
                                    </p:set>
                                    <p:animEffect transition="in" filter="fade">
                                      <p:cBhvr>
                                        <p:cTn id="10" dur="500"/>
                                        <p:tgtEl>
                                          <p:spTgt spid="128"/>
                                        </p:tgtEl>
                                      </p:cBhvr>
                                    </p:animEffect>
                                  </p:childTnLst>
                                </p:cTn>
                              </p:par>
                              <p:par>
                                <p:cTn id="11" presetID="10" presetClass="entr" presetSubtype="0" fill="hold" nodeType="withEffect">
                                  <p:stCondLst>
                                    <p:cond delay="0"/>
                                  </p:stCondLst>
                                  <p:childTnLst>
                                    <p:set>
                                      <p:cBhvr>
                                        <p:cTn id="12" dur="1" fill="hold">
                                          <p:stCondLst>
                                            <p:cond delay="0"/>
                                          </p:stCondLst>
                                        </p:cTn>
                                        <p:tgtEl>
                                          <p:spTgt spid="133"/>
                                        </p:tgtEl>
                                        <p:attrNameLst>
                                          <p:attrName>style.visibility</p:attrName>
                                        </p:attrNameLst>
                                      </p:cBhvr>
                                      <p:to>
                                        <p:strVal val="visible"/>
                                      </p:to>
                                    </p:set>
                                    <p:animEffect transition="in" filter="fade">
                                      <p:cBhvr>
                                        <p:cTn id="13" dur="500"/>
                                        <p:tgtEl>
                                          <p:spTgt spid="133"/>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386287" y="2017486"/>
            <a:ext cx="2394856" cy="438331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1" name="Group 40"/>
          <p:cNvGrpSpPr/>
          <p:nvPr/>
        </p:nvGrpSpPr>
        <p:grpSpPr>
          <a:xfrm rot="5400000">
            <a:off x="7598228" y="3056134"/>
            <a:ext cx="1393371" cy="638629"/>
            <a:chOff x="4535714" y="2525486"/>
            <a:chExt cx="1393371" cy="638629"/>
          </a:xfrm>
        </p:grpSpPr>
        <p:sp>
          <p:nvSpPr>
            <p:cNvPr id="42" name="Rectangle 41"/>
            <p:cNvSpPr/>
            <p:nvPr/>
          </p:nvSpPr>
          <p:spPr>
            <a:xfrm>
              <a:off x="4535714" y="2525486"/>
              <a:ext cx="1393371" cy="6386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3" name="Straight Connector 42"/>
            <p:cNvCxnSpPr/>
            <p:nvPr/>
          </p:nvCxnSpPr>
          <p:spPr>
            <a:xfrm flipV="1">
              <a:off x="4535714" y="28448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535714" y="25254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rot="10800000">
              <a:off x="5624284" y="2525486"/>
              <a:ext cx="283029" cy="638629"/>
              <a:chOff x="4688114" y="2677886"/>
              <a:chExt cx="283029" cy="638629"/>
            </a:xfrm>
          </p:grpSpPr>
          <p:cxnSp>
            <p:nvCxnSpPr>
              <p:cNvPr id="47" name="Straight Connector 46"/>
              <p:cNvCxnSpPr/>
              <p:nvPr/>
            </p:nvCxnSpPr>
            <p:spPr>
              <a:xfrm flipV="1">
                <a:off x="4688114" y="29972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688114" y="26778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46" name="Straight Connector 45"/>
            <p:cNvCxnSpPr/>
            <p:nvPr/>
          </p:nvCxnSpPr>
          <p:spPr>
            <a:xfrm>
              <a:off x="4818743" y="2844800"/>
              <a:ext cx="805541"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8" name="Rectangle 37"/>
          <p:cNvSpPr/>
          <p:nvPr/>
        </p:nvSpPr>
        <p:spPr>
          <a:xfrm>
            <a:off x="6400801" y="1700889"/>
            <a:ext cx="2496457" cy="492941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2844800" y="2017486"/>
            <a:ext cx="3541486" cy="4383314"/>
          </a:xfrm>
          <a:prstGeom prst="rect">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3" name="Group 102"/>
          <p:cNvGrpSpPr/>
          <p:nvPr/>
        </p:nvGrpSpPr>
        <p:grpSpPr>
          <a:xfrm rot="5400000">
            <a:off x="5786366" y="4393525"/>
            <a:ext cx="1124857" cy="232230"/>
            <a:chOff x="1574794" y="3672984"/>
            <a:chExt cx="1124857" cy="232230"/>
          </a:xfrm>
        </p:grpSpPr>
        <p:sp>
          <p:nvSpPr>
            <p:cNvPr id="104" name="Oval 103"/>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Oval 104"/>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Oval 105"/>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val 106"/>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val 107"/>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9" name="Group 108"/>
          <p:cNvGrpSpPr/>
          <p:nvPr/>
        </p:nvGrpSpPr>
        <p:grpSpPr>
          <a:xfrm rot="5400000">
            <a:off x="5789996" y="5535558"/>
            <a:ext cx="1124857" cy="232230"/>
            <a:chOff x="1574794" y="3672984"/>
            <a:chExt cx="1124857" cy="232230"/>
          </a:xfrm>
        </p:grpSpPr>
        <p:sp>
          <p:nvSpPr>
            <p:cNvPr id="110" name="Oval 109"/>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Oval 112"/>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19" name="Group 118"/>
          <p:cNvGrpSpPr/>
          <p:nvPr/>
        </p:nvGrpSpPr>
        <p:grpSpPr>
          <a:xfrm rot="5400000">
            <a:off x="5583152" y="4385052"/>
            <a:ext cx="1124857" cy="232230"/>
            <a:chOff x="1574794" y="3672984"/>
            <a:chExt cx="1124857" cy="232230"/>
          </a:xfrm>
        </p:grpSpPr>
        <p:sp>
          <p:nvSpPr>
            <p:cNvPr id="126" name="Oval 125"/>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Oval 126"/>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8" name="Oval 127"/>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Oval 128"/>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Oval 131"/>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3" name="Group 132"/>
          <p:cNvGrpSpPr/>
          <p:nvPr/>
        </p:nvGrpSpPr>
        <p:grpSpPr>
          <a:xfrm rot="5400000">
            <a:off x="5586782" y="5510151"/>
            <a:ext cx="1124857" cy="232230"/>
            <a:chOff x="1574794" y="3672984"/>
            <a:chExt cx="1124857" cy="232230"/>
          </a:xfrm>
        </p:grpSpPr>
        <p:sp>
          <p:nvSpPr>
            <p:cNvPr id="134" name="Oval 133"/>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Oval 134"/>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Oval 135"/>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7" name="Oval 136"/>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Oval 137"/>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Rounded Rectangle 1"/>
          <p:cNvSpPr/>
          <p:nvPr/>
        </p:nvSpPr>
        <p:spPr>
          <a:xfrm>
            <a:off x="4949374" y="4064000"/>
            <a:ext cx="1088570" cy="2003748"/>
          </a:xfrm>
          <a:prstGeom prst="round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p:cNvSpPr>
            <a:spLocks noGrp="1"/>
          </p:cNvSpPr>
          <p:nvPr>
            <p:ph type="title"/>
          </p:nvPr>
        </p:nvSpPr>
        <p:spPr/>
        <p:txBody>
          <a:bodyPr/>
          <a:lstStyle/>
          <a:p>
            <a:r>
              <a:rPr lang="en-AU" dirty="0" smtClean="0"/>
              <a:t>Applying the new planning requirements</a:t>
            </a:r>
            <a:endParaRPr lang="en-GB" dirty="0">
              <a:solidFill>
                <a:schemeClr val="tx2">
                  <a:lumMod val="50000"/>
                  <a:lumOff val="50000"/>
                </a:schemeClr>
              </a:solidFill>
            </a:endParaRPr>
          </a:p>
        </p:txBody>
      </p:sp>
      <p:grpSp>
        <p:nvGrpSpPr>
          <p:cNvPr id="18" name="Group 17"/>
          <p:cNvGrpSpPr/>
          <p:nvPr/>
        </p:nvGrpSpPr>
        <p:grpSpPr>
          <a:xfrm>
            <a:off x="4535714" y="2525486"/>
            <a:ext cx="1393371" cy="638629"/>
            <a:chOff x="4535714" y="2525486"/>
            <a:chExt cx="1393371" cy="638629"/>
          </a:xfrm>
        </p:grpSpPr>
        <p:sp>
          <p:nvSpPr>
            <p:cNvPr id="8" name="Rectangle 7"/>
            <p:cNvSpPr/>
            <p:nvPr/>
          </p:nvSpPr>
          <p:spPr>
            <a:xfrm>
              <a:off x="4535714" y="2525486"/>
              <a:ext cx="1393371" cy="6386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p:nvPr/>
          </p:nvCxnSpPr>
          <p:spPr>
            <a:xfrm flipV="1">
              <a:off x="4535714" y="2844800"/>
              <a:ext cx="283029" cy="319315"/>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535714" y="2525486"/>
              <a:ext cx="283029" cy="31931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rot="10800000">
              <a:off x="5624284" y="2525486"/>
              <a:ext cx="283029" cy="638629"/>
              <a:chOff x="4688114" y="2677886"/>
              <a:chExt cx="283029" cy="638629"/>
            </a:xfrm>
          </p:grpSpPr>
          <p:cxnSp>
            <p:nvCxnSpPr>
              <p:cNvPr id="13" name="Straight Connector 12"/>
              <p:cNvCxnSpPr/>
              <p:nvPr/>
            </p:nvCxnSpPr>
            <p:spPr>
              <a:xfrm flipV="1">
                <a:off x="4688114" y="2997200"/>
                <a:ext cx="283029" cy="319315"/>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688114" y="2677886"/>
                <a:ext cx="283029" cy="31931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a:off x="4818743" y="2844800"/>
              <a:ext cx="805541" cy="1"/>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290286" y="2017486"/>
            <a:ext cx="2554514" cy="438331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p:cNvGrpSpPr/>
          <p:nvPr/>
        </p:nvGrpSpPr>
        <p:grpSpPr>
          <a:xfrm rot="5400000">
            <a:off x="203200" y="5050972"/>
            <a:ext cx="1393371" cy="638629"/>
            <a:chOff x="4535714" y="2525486"/>
            <a:chExt cx="1393371" cy="638629"/>
          </a:xfrm>
        </p:grpSpPr>
        <p:sp>
          <p:nvSpPr>
            <p:cNvPr id="20" name="Rectangle 19"/>
            <p:cNvSpPr/>
            <p:nvPr/>
          </p:nvSpPr>
          <p:spPr>
            <a:xfrm>
              <a:off x="4535714" y="2525486"/>
              <a:ext cx="1393371" cy="6386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Connector 20"/>
            <p:cNvCxnSpPr/>
            <p:nvPr/>
          </p:nvCxnSpPr>
          <p:spPr>
            <a:xfrm flipV="1">
              <a:off x="4535714" y="28448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535714" y="25254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rot="10800000">
              <a:off x="5624284" y="2525486"/>
              <a:ext cx="283029" cy="638629"/>
              <a:chOff x="4688114" y="2677886"/>
              <a:chExt cx="283029" cy="638629"/>
            </a:xfrm>
          </p:grpSpPr>
          <p:cxnSp>
            <p:nvCxnSpPr>
              <p:cNvPr id="25" name="Straight Connector 24"/>
              <p:cNvCxnSpPr/>
              <p:nvPr/>
            </p:nvCxnSpPr>
            <p:spPr>
              <a:xfrm flipV="1">
                <a:off x="4688114" y="2997200"/>
                <a:ext cx="283029" cy="3193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688114" y="2677886"/>
                <a:ext cx="283029" cy="31931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p:cNvCxnSpPr/>
            <p:nvPr/>
          </p:nvCxnSpPr>
          <p:spPr>
            <a:xfrm>
              <a:off x="4818743" y="2844800"/>
              <a:ext cx="805541"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Rectangle 26"/>
          <p:cNvSpPr/>
          <p:nvPr/>
        </p:nvSpPr>
        <p:spPr>
          <a:xfrm>
            <a:off x="3135087"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3708400"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4267199" y="4049486"/>
            <a:ext cx="580571" cy="2039256"/>
          </a:xfrm>
          <a:prstGeom prst="rect">
            <a:avLst/>
          </a:prstGeom>
          <a:solidFill>
            <a:schemeClr val="tx2">
              <a:lumMod val="25000"/>
              <a:lumOff val="75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3135087" y="4049486"/>
            <a:ext cx="1712683" cy="362857"/>
          </a:xfrm>
          <a:prstGeom prst="rect">
            <a:avLst/>
          </a:prstGeom>
          <a:solidFill>
            <a:schemeClr val="tx2">
              <a:lumMod val="50000"/>
              <a:lumOff val="50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p:cNvSpPr/>
          <p:nvPr/>
        </p:nvSpPr>
        <p:spPr>
          <a:xfrm>
            <a:off x="4988850" y="5019088"/>
            <a:ext cx="989823" cy="989823"/>
          </a:xfrm>
          <a:prstGeom prst="ellipse">
            <a:avLst/>
          </a:prstGeom>
          <a:solidFill>
            <a:schemeClr val="tx2">
              <a:lumMod val="10000"/>
              <a:lumOff val="90000"/>
            </a:schemeClr>
          </a:solidFill>
          <a:ln>
            <a:solidFill>
              <a:schemeClr val="tx2">
                <a:lumMod val="90000"/>
                <a:lumOff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5020724" y="4148664"/>
            <a:ext cx="957949" cy="707574"/>
          </a:xfrm>
          <a:prstGeom prst="roundRect">
            <a:avLst/>
          </a:prstGeom>
          <a:solidFill>
            <a:schemeClr val="tx2">
              <a:lumMod val="10000"/>
              <a:lumOff val="90000"/>
            </a:schemeClr>
          </a:solidFill>
          <a:ln>
            <a:solidFill>
              <a:schemeClr val="tx2">
                <a:lumMod val="90000"/>
                <a:lumOff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p:cNvSpPr txBox="1"/>
          <p:nvPr/>
        </p:nvSpPr>
        <p:spPr>
          <a:xfrm>
            <a:off x="3149601" y="4107541"/>
            <a:ext cx="1669141" cy="253916"/>
          </a:xfrm>
          <a:prstGeom prst="rect">
            <a:avLst/>
          </a:prstGeom>
          <a:noFill/>
        </p:spPr>
        <p:txBody>
          <a:bodyPr wrap="square" rtlCol="0">
            <a:spAutoFit/>
          </a:bodyPr>
          <a:lstStyle/>
          <a:p>
            <a:pPr algn="ctr"/>
            <a:r>
              <a:rPr lang="en-AU" sz="1050" dirty="0" smtClean="0">
                <a:solidFill>
                  <a:schemeClr val="tx2">
                    <a:lumMod val="90000"/>
                    <a:lumOff val="10000"/>
                  </a:schemeClr>
                </a:solidFill>
              </a:rPr>
              <a:t>KENNEL BLOCK</a:t>
            </a:r>
            <a:endParaRPr lang="en-GB" sz="1050" dirty="0">
              <a:solidFill>
                <a:schemeClr val="tx2">
                  <a:lumMod val="90000"/>
                  <a:lumOff val="10000"/>
                </a:schemeClr>
              </a:solidFill>
            </a:endParaRPr>
          </a:p>
        </p:txBody>
      </p:sp>
      <p:sp>
        <p:nvSpPr>
          <p:cNvPr id="34" name="TextBox 33"/>
          <p:cNvSpPr txBox="1"/>
          <p:nvPr/>
        </p:nvSpPr>
        <p:spPr>
          <a:xfrm>
            <a:off x="4949374" y="5392995"/>
            <a:ext cx="1088570" cy="253916"/>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BULL RING</a:t>
            </a:r>
            <a:endParaRPr lang="en-GB" sz="1050" dirty="0">
              <a:solidFill>
                <a:schemeClr val="tx2">
                  <a:lumMod val="90000"/>
                  <a:lumOff val="10000"/>
                </a:schemeClr>
              </a:solidFill>
            </a:endParaRPr>
          </a:p>
        </p:txBody>
      </p:sp>
      <p:sp>
        <p:nvSpPr>
          <p:cNvPr id="35" name="TextBox 34"/>
          <p:cNvSpPr txBox="1"/>
          <p:nvPr/>
        </p:nvSpPr>
        <p:spPr>
          <a:xfrm>
            <a:off x="4949373" y="4275351"/>
            <a:ext cx="1088570" cy="415498"/>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WHELPING YARD</a:t>
            </a:r>
            <a:endParaRPr lang="en-GB" sz="1050" dirty="0">
              <a:solidFill>
                <a:schemeClr val="tx2">
                  <a:lumMod val="90000"/>
                  <a:lumOff val="10000"/>
                </a:schemeClr>
              </a:solidFill>
            </a:endParaRPr>
          </a:p>
        </p:txBody>
      </p:sp>
      <p:sp>
        <p:nvSpPr>
          <p:cNvPr id="36" name="TextBox 35"/>
          <p:cNvSpPr txBox="1"/>
          <p:nvPr/>
        </p:nvSpPr>
        <p:spPr>
          <a:xfrm>
            <a:off x="3447144" y="5050007"/>
            <a:ext cx="1088570" cy="415498"/>
          </a:xfrm>
          <a:prstGeom prst="rect">
            <a:avLst/>
          </a:prstGeom>
          <a:noFill/>
        </p:spPr>
        <p:txBody>
          <a:bodyPr wrap="square" rtlCol="0" anchor="ctr">
            <a:spAutoFit/>
          </a:bodyPr>
          <a:lstStyle/>
          <a:p>
            <a:pPr algn="ctr"/>
            <a:r>
              <a:rPr lang="en-AU" sz="1050" dirty="0" smtClean="0">
                <a:solidFill>
                  <a:schemeClr val="tx2">
                    <a:lumMod val="90000"/>
                    <a:lumOff val="10000"/>
                  </a:schemeClr>
                </a:solidFill>
              </a:rPr>
              <a:t>DOG </a:t>
            </a:r>
            <a:br>
              <a:rPr lang="en-AU" sz="1050" dirty="0" smtClean="0">
                <a:solidFill>
                  <a:schemeClr val="tx2">
                    <a:lumMod val="90000"/>
                    <a:lumOff val="10000"/>
                  </a:schemeClr>
                </a:solidFill>
              </a:rPr>
            </a:br>
            <a:r>
              <a:rPr lang="en-AU" sz="1050" dirty="0" smtClean="0">
                <a:solidFill>
                  <a:schemeClr val="tx2">
                    <a:lumMod val="90000"/>
                    <a:lumOff val="10000"/>
                  </a:schemeClr>
                </a:solidFill>
              </a:rPr>
              <a:t>RUNS</a:t>
            </a:r>
            <a:endParaRPr lang="en-GB" sz="1050" dirty="0">
              <a:solidFill>
                <a:schemeClr val="tx2">
                  <a:lumMod val="90000"/>
                  <a:lumOff val="10000"/>
                </a:schemeClr>
              </a:solidFill>
            </a:endParaRPr>
          </a:p>
        </p:txBody>
      </p:sp>
      <p:sp>
        <p:nvSpPr>
          <p:cNvPr id="37" name="TextBox 36"/>
          <p:cNvSpPr txBox="1"/>
          <p:nvPr/>
        </p:nvSpPr>
        <p:spPr>
          <a:xfrm>
            <a:off x="290287" y="1732028"/>
            <a:ext cx="8490856" cy="276999"/>
          </a:xfrm>
          <a:prstGeom prst="rect">
            <a:avLst/>
          </a:prstGeom>
          <a:noFill/>
        </p:spPr>
        <p:txBody>
          <a:bodyPr wrap="square" rtlCol="0" anchor="ctr">
            <a:spAutoFit/>
          </a:bodyPr>
          <a:lstStyle/>
          <a:p>
            <a:pPr algn="ctr"/>
            <a:r>
              <a:rPr lang="en-AU" sz="1200" dirty="0" smtClean="0">
                <a:solidFill>
                  <a:schemeClr val="bg1">
                    <a:lumMod val="50000"/>
                  </a:schemeClr>
                </a:solidFill>
              </a:rPr>
              <a:t>PUBLIC ROAD</a:t>
            </a:r>
            <a:endParaRPr lang="en-GB" sz="1200" dirty="0">
              <a:solidFill>
                <a:schemeClr val="bg1">
                  <a:lumMod val="50000"/>
                </a:schemeClr>
              </a:solidFill>
            </a:endParaRPr>
          </a:p>
        </p:txBody>
      </p:sp>
      <p:sp>
        <p:nvSpPr>
          <p:cNvPr id="73" name="Oval 72"/>
          <p:cNvSpPr/>
          <p:nvPr/>
        </p:nvSpPr>
        <p:spPr>
          <a:xfrm>
            <a:off x="2910116" y="209005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Oval 73"/>
          <p:cNvSpPr/>
          <p:nvPr/>
        </p:nvSpPr>
        <p:spPr>
          <a:xfrm>
            <a:off x="3135087" y="2093682"/>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p:cNvSpPr/>
          <p:nvPr/>
        </p:nvSpPr>
        <p:spPr>
          <a:xfrm>
            <a:off x="3367318" y="2090055"/>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Oval 75"/>
          <p:cNvSpPr/>
          <p:nvPr/>
        </p:nvSpPr>
        <p:spPr>
          <a:xfrm>
            <a:off x="3595913" y="2086428"/>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p:cNvSpPr/>
          <p:nvPr/>
        </p:nvSpPr>
        <p:spPr>
          <a:xfrm>
            <a:off x="3820884" y="209005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p:cNvSpPr/>
          <p:nvPr/>
        </p:nvSpPr>
        <p:spPr>
          <a:xfrm>
            <a:off x="4053115" y="208642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Oval 78"/>
          <p:cNvSpPr/>
          <p:nvPr/>
        </p:nvSpPr>
        <p:spPr>
          <a:xfrm>
            <a:off x="4281712" y="2090055"/>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Oval 79"/>
          <p:cNvSpPr/>
          <p:nvPr/>
        </p:nvSpPr>
        <p:spPr>
          <a:xfrm>
            <a:off x="4506683" y="209368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Oval 80"/>
          <p:cNvSpPr/>
          <p:nvPr/>
        </p:nvSpPr>
        <p:spPr>
          <a:xfrm>
            <a:off x="4738914" y="209005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p:cNvSpPr/>
          <p:nvPr/>
        </p:nvSpPr>
        <p:spPr>
          <a:xfrm>
            <a:off x="4967509" y="208642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p:cNvSpPr/>
          <p:nvPr/>
        </p:nvSpPr>
        <p:spPr>
          <a:xfrm>
            <a:off x="5192480" y="209005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Oval 83"/>
          <p:cNvSpPr/>
          <p:nvPr/>
        </p:nvSpPr>
        <p:spPr>
          <a:xfrm>
            <a:off x="5424711" y="208642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p:cNvSpPr/>
          <p:nvPr/>
        </p:nvSpPr>
        <p:spPr>
          <a:xfrm>
            <a:off x="5635164" y="208642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p:cNvSpPr/>
          <p:nvPr/>
        </p:nvSpPr>
        <p:spPr>
          <a:xfrm>
            <a:off x="5867395" y="208279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6" name="Group 95"/>
          <p:cNvGrpSpPr/>
          <p:nvPr/>
        </p:nvGrpSpPr>
        <p:grpSpPr>
          <a:xfrm rot="5400000">
            <a:off x="2405743" y="4374171"/>
            <a:ext cx="1124857" cy="232230"/>
            <a:chOff x="1574794" y="3672984"/>
            <a:chExt cx="1124857" cy="232230"/>
          </a:xfrm>
        </p:grpSpPr>
        <p:sp>
          <p:nvSpPr>
            <p:cNvPr id="91" name="Oval 90"/>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Oval 91"/>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Oval 92"/>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val 93"/>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Oval 94"/>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7" name="Group 96"/>
          <p:cNvGrpSpPr/>
          <p:nvPr/>
        </p:nvGrpSpPr>
        <p:grpSpPr>
          <a:xfrm rot="5400000">
            <a:off x="2409373" y="5516204"/>
            <a:ext cx="1124857" cy="232230"/>
            <a:chOff x="1574794" y="3672984"/>
            <a:chExt cx="1124857" cy="232230"/>
          </a:xfrm>
        </p:grpSpPr>
        <p:sp>
          <p:nvSpPr>
            <p:cNvPr id="98" name="Oval 97"/>
            <p:cNvSpPr/>
            <p:nvPr/>
          </p:nvSpPr>
          <p:spPr>
            <a:xfrm>
              <a:off x="1574794" y="3676617"/>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Oval 98"/>
            <p:cNvSpPr/>
            <p:nvPr/>
          </p:nvSpPr>
          <p:spPr>
            <a:xfrm>
              <a:off x="1799765" y="3680243"/>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Oval 99"/>
            <p:cNvSpPr/>
            <p:nvPr/>
          </p:nvSpPr>
          <p:spPr>
            <a:xfrm>
              <a:off x="2031996" y="3676616"/>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Oval 100"/>
            <p:cNvSpPr/>
            <p:nvPr/>
          </p:nvSpPr>
          <p:spPr>
            <a:xfrm>
              <a:off x="2242449" y="3676611"/>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Oval 101"/>
            <p:cNvSpPr/>
            <p:nvPr/>
          </p:nvSpPr>
          <p:spPr>
            <a:xfrm>
              <a:off x="2474680" y="3672984"/>
              <a:ext cx="224971" cy="224971"/>
            </a:xfrm>
            <a:prstGeom prst="ellipse">
              <a:avLst/>
            </a:prstGeom>
            <a:solidFill>
              <a:srgbClr val="92D050"/>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Rectangle 2"/>
          <p:cNvSpPr/>
          <p:nvPr/>
        </p:nvSpPr>
        <p:spPr>
          <a:xfrm>
            <a:off x="95553" y="1819725"/>
            <a:ext cx="2743200" cy="492941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7" name="Straight Arrow Connector 86"/>
          <p:cNvCxnSpPr/>
          <p:nvPr/>
        </p:nvCxnSpPr>
        <p:spPr>
          <a:xfrm>
            <a:off x="5493654" y="6066972"/>
            <a:ext cx="0" cy="333828"/>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4024087" y="6102477"/>
            <a:ext cx="0" cy="276551"/>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2844800" y="4245405"/>
            <a:ext cx="304801" cy="0"/>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6589484" y="4394063"/>
            <a:ext cx="1204687" cy="577081"/>
          </a:xfrm>
          <a:prstGeom prst="rect">
            <a:avLst/>
          </a:prstGeom>
          <a:noFill/>
        </p:spPr>
        <p:txBody>
          <a:bodyPr wrap="square" rtlCol="0">
            <a:spAutoFit/>
          </a:bodyPr>
          <a:lstStyle/>
          <a:p>
            <a:r>
              <a:rPr lang="en-AU" sz="1050" dirty="0" smtClean="0">
                <a:solidFill>
                  <a:srgbClr val="C00000"/>
                </a:solidFill>
              </a:rPr>
              <a:t>Distance to property boundary = 10m </a:t>
            </a:r>
            <a:endParaRPr lang="en-GB" sz="1050" dirty="0">
              <a:solidFill>
                <a:srgbClr val="C00000"/>
              </a:solidFill>
            </a:endParaRPr>
          </a:p>
        </p:txBody>
      </p:sp>
      <p:sp>
        <p:nvSpPr>
          <p:cNvPr id="118" name="TextBox 117"/>
          <p:cNvSpPr txBox="1"/>
          <p:nvPr/>
        </p:nvSpPr>
        <p:spPr>
          <a:xfrm>
            <a:off x="6618513" y="3410858"/>
            <a:ext cx="1204687" cy="577081"/>
          </a:xfrm>
          <a:prstGeom prst="rect">
            <a:avLst/>
          </a:prstGeom>
          <a:noFill/>
        </p:spPr>
        <p:txBody>
          <a:bodyPr wrap="square" rtlCol="0">
            <a:spAutoFit/>
          </a:bodyPr>
          <a:lstStyle/>
          <a:p>
            <a:r>
              <a:rPr lang="en-AU" sz="1050" dirty="0" smtClean="0">
                <a:solidFill>
                  <a:srgbClr val="C00000"/>
                </a:solidFill>
              </a:rPr>
              <a:t>Distance to neighbour’s house = 80m</a:t>
            </a:r>
            <a:endParaRPr lang="en-GB" sz="1050" dirty="0">
              <a:solidFill>
                <a:srgbClr val="C00000"/>
              </a:solidFill>
            </a:endParaRPr>
          </a:p>
        </p:txBody>
      </p:sp>
      <p:sp>
        <p:nvSpPr>
          <p:cNvPr id="120" name="TextBox 119"/>
          <p:cNvSpPr txBox="1"/>
          <p:nvPr/>
        </p:nvSpPr>
        <p:spPr>
          <a:xfrm>
            <a:off x="6554186" y="5359400"/>
            <a:ext cx="1204687" cy="577081"/>
          </a:xfrm>
          <a:prstGeom prst="rect">
            <a:avLst/>
          </a:prstGeom>
          <a:noFill/>
        </p:spPr>
        <p:txBody>
          <a:bodyPr wrap="square" rtlCol="0">
            <a:spAutoFit/>
          </a:bodyPr>
          <a:lstStyle/>
          <a:p>
            <a:r>
              <a:rPr lang="en-AU" sz="1050" dirty="0" smtClean="0">
                <a:solidFill>
                  <a:srgbClr val="C00000"/>
                </a:solidFill>
              </a:rPr>
              <a:t>Distance to property boundary = 10m </a:t>
            </a:r>
            <a:endParaRPr lang="en-GB" sz="1050" dirty="0">
              <a:solidFill>
                <a:srgbClr val="C00000"/>
              </a:solidFill>
            </a:endParaRPr>
          </a:p>
        </p:txBody>
      </p:sp>
      <p:sp>
        <p:nvSpPr>
          <p:cNvPr id="121" name="TextBox 120"/>
          <p:cNvSpPr txBox="1"/>
          <p:nvPr/>
        </p:nvSpPr>
        <p:spPr>
          <a:xfrm>
            <a:off x="1560284" y="3976773"/>
            <a:ext cx="1204687" cy="577081"/>
          </a:xfrm>
          <a:prstGeom prst="rect">
            <a:avLst/>
          </a:prstGeom>
          <a:noFill/>
        </p:spPr>
        <p:txBody>
          <a:bodyPr wrap="square" rtlCol="0">
            <a:spAutoFit/>
          </a:bodyPr>
          <a:lstStyle/>
          <a:p>
            <a:r>
              <a:rPr lang="en-AU" sz="1050" dirty="0" smtClean="0">
                <a:solidFill>
                  <a:srgbClr val="C00000"/>
                </a:solidFill>
              </a:rPr>
              <a:t>Distance to property boundary = 10m</a:t>
            </a:r>
            <a:endParaRPr lang="en-GB" sz="1050" dirty="0">
              <a:solidFill>
                <a:srgbClr val="C00000"/>
              </a:solidFill>
            </a:endParaRPr>
          </a:p>
        </p:txBody>
      </p:sp>
      <p:cxnSp>
        <p:nvCxnSpPr>
          <p:cNvPr id="61" name="Straight Arrow Connector 60"/>
          <p:cNvCxnSpPr/>
          <p:nvPr/>
        </p:nvCxnSpPr>
        <p:spPr>
          <a:xfrm>
            <a:off x="6037944" y="4049486"/>
            <a:ext cx="1937655" cy="2"/>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6037944" y="5525396"/>
            <a:ext cx="362857" cy="1697"/>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6037943" y="4437743"/>
            <a:ext cx="362858" cy="14445"/>
          </a:xfrm>
          <a:prstGeom prst="straightConnector1">
            <a:avLst/>
          </a:prstGeom>
          <a:ln w="12700">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9" name="Group 138"/>
          <p:cNvGrpSpPr/>
          <p:nvPr/>
        </p:nvGrpSpPr>
        <p:grpSpPr>
          <a:xfrm>
            <a:off x="3691896" y="4812963"/>
            <a:ext cx="747482" cy="923330"/>
            <a:chOff x="7503886" y="293078"/>
            <a:chExt cx="747482" cy="923330"/>
          </a:xfrm>
        </p:grpSpPr>
        <p:sp>
          <p:nvSpPr>
            <p:cNvPr id="140" name="Oval 139"/>
            <p:cNvSpPr/>
            <p:nvPr/>
          </p:nvSpPr>
          <p:spPr>
            <a:xfrm>
              <a:off x="7503886" y="478971"/>
              <a:ext cx="580572" cy="580572"/>
            </a:xfrm>
            <a:prstGeom prst="ellipse">
              <a:avLst/>
            </a:prstGeom>
            <a:solidFill>
              <a:schemeClr val="bg1">
                <a:lumMod val="95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TextBox 140"/>
            <p:cNvSpPr txBox="1"/>
            <p:nvPr/>
          </p:nvSpPr>
          <p:spPr>
            <a:xfrm>
              <a:off x="7505863" y="293078"/>
              <a:ext cx="745505" cy="923330"/>
            </a:xfrm>
            <a:prstGeom prst="rect">
              <a:avLst/>
            </a:prstGeom>
            <a:noFill/>
          </p:spPr>
          <p:txBody>
            <a:bodyPr wrap="square" rtlCol="0">
              <a:spAutoFit/>
            </a:bodyPr>
            <a:lstStyle/>
            <a:p>
              <a:r>
                <a:rPr lang="en-GB" sz="5400" b="1" dirty="0" smtClean="0">
                  <a:solidFill>
                    <a:srgbClr val="00B050"/>
                  </a:solidFill>
                  <a:sym typeface="Wingdings"/>
                </a:rPr>
                <a:t></a:t>
              </a:r>
              <a:endParaRPr lang="en-GB" sz="5400" b="1" dirty="0">
                <a:solidFill>
                  <a:srgbClr val="00B050"/>
                </a:solidFill>
              </a:endParaRPr>
            </a:p>
          </p:txBody>
        </p:sp>
      </p:grpSp>
      <p:grpSp>
        <p:nvGrpSpPr>
          <p:cNvPr id="142" name="Group 141"/>
          <p:cNvGrpSpPr/>
          <p:nvPr/>
        </p:nvGrpSpPr>
        <p:grpSpPr>
          <a:xfrm>
            <a:off x="5194909" y="5057407"/>
            <a:ext cx="747482" cy="923330"/>
            <a:chOff x="7503886" y="293078"/>
            <a:chExt cx="747482" cy="923330"/>
          </a:xfrm>
        </p:grpSpPr>
        <p:sp>
          <p:nvSpPr>
            <p:cNvPr id="143" name="Oval 142"/>
            <p:cNvSpPr/>
            <p:nvPr/>
          </p:nvSpPr>
          <p:spPr>
            <a:xfrm>
              <a:off x="7503886" y="478971"/>
              <a:ext cx="580572" cy="580572"/>
            </a:xfrm>
            <a:prstGeom prst="ellipse">
              <a:avLst/>
            </a:prstGeom>
            <a:solidFill>
              <a:schemeClr val="bg1">
                <a:lumMod val="95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TextBox 143"/>
            <p:cNvSpPr txBox="1"/>
            <p:nvPr/>
          </p:nvSpPr>
          <p:spPr>
            <a:xfrm>
              <a:off x="7505863" y="293078"/>
              <a:ext cx="745505" cy="923330"/>
            </a:xfrm>
            <a:prstGeom prst="rect">
              <a:avLst/>
            </a:prstGeom>
            <a:noFill/>
          </p:spPr>
          <p:txBody>
            <a:bodyPr wrap="square" rtlCol="0">
              <a:spAutoFit/>
            </a:bodyPr>
            <a:lstStyle/>
            <a:p>
              <a:r>
                <a:rPr lang="en-GB" sz="5400" b="1" dirty="0" smtClean="0">
                  <a:solidFill>
                    <a:srgbClr val="00B050"/>
                  </a:solidFill>
                  <a:sym typeface="Wingdings"/>
                </a:rPr>
                <a:t></a:t>
              </a:r>
              <a:endParaRPr lang="en-GB" sz="5400" b="1" dirty="0">
                <a:solidFill>
                  <a:srgbClr val="00B050"/>
                </a:solidFill>
              </a:endParaRPr>
            </a:p>
          </p:txBody>
        </p:sp>
      </p:grpSp>
      <p:grpSp>
        <p:nvGrpSpPr>
          <p:cNvPr id="145" name="Group 144"/>
          <p:cNvGrpSpPr/>
          <p:nvPr/>
        </p:nvGrpSpPr>
        <p:grpSpPr>
          <a:xfrm>
            <a:off x="5187642" y="4007931"/>
            <a:ext cx="747482" cy="923330"/>
            <a:chOff x="7503886" y="293078"/>
            <a:chExt cx="747482" cy="923330"/>
          </a:xfrm>
        </p:grpSpPr>
        <p:sp>
          <p:nvSpPr>
            <p:cNvPr id="146" name="Oval 145"/>
            <p:cNvSpPr/>
            <p:nvPr/>
          </p:nvSpPr>
          <p:spPr>
            <a:xfrm>
              <a:off x="7503886" y="478971"/>
              <a:ext cx="580572" cy="580572"/>
            </a:xfrm>
            <a:prstGeom prst="ellipse">
              <a:avLst/>
            </a:prstGeom>
            <a:solidFill>
              <a:schemeClr val="bg1">
                <a:lumMod val="95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TextBox 146"/>
            <p:cNvSpPr txBox="1"/>
            <p:nvPr/>
          </p:nvSpPr>
          <p:spPr>
            <a:xfrm>
              <a:off x="7505863" y="293078"/>
              <a:ext cx="745505" cy="923330"/>
            </a:xfrm>
            <a:prstGeom prst="rect">
              <a:avLst/>
            </a:prstGeom>
            <a:noFill/>
          </p:spPr>
          <p:txBody>
            <a:bodyPr wrap="square" rtlCol="0">
              <a:spAutoFit/>
            </a:bodyPr>
            <a:lstStyle/>
            <a:p>
              <a:r>
                <a:rPr lang="en-GB" sz="5400" b="1" dirty="0" smtClean="0">
                  <a:solidFill>
                    <a:srgbClr val="00B050"/>
                  </a:solidFill>
                  <a:sym typeface="Wingdings"/>
                </a:rPr>
                <a:t></a:t>
              </a:r>
              <a:endParaRPr lang="en-GB" sz="5400" b="1" dirty="0">
                <a:solidFill>
                  <a:srgbClr val="00B050"/>
                </a:solidFill>
              </a:endParaRPr>
            </a:p>
          </p:txBody>
        </p:sp>
      </p:grpSp>
      <p:sp>
        <p:nvSpPr>
          <p:cNvPr id="148" name="Rounded Rectangle 147"/>
          <p:cNvSpPr/>
          <p:nvPr/>
        </p:nvSpPr>
        <p:spPr>
          <a:xfrm>
            <a:off x="284239" y="1732028"/>
            <a:ext cx="1821544" cy="1715379"/>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Objectives met through improved visual and noise amenity protection. Approval still at Council discretion.</a:t>
            </a:r>
            <a:endParaRPr lang="en-AU" sz="1400" dirty="0"/>
          </a:p>
        </p:txBody>
      </p:sp>
      <p:sp>
        <p:nvSpPr>
          <p:cNvPr id="115" name="TextBox 114"/>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2</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195440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500"/>
                                        <p:tgtEl>
                                          <p:spTgt spid="139"/>
                                        </p:tgtEl>
                                      </p:cBhvr>
                                    </p:animEffect>
                                  </p:childTnLst>
                                </p:cTn>
                              </p:par>
                              <p:par>
                                <p:cTn id="8" presetID="10" presetClass="entr" presetSubtype="0" fill="hold" nodeType="withEffect">
                                  <p:stCondLst>
                                    <p:cond delay="0"/>
                                  </p:stCondLst>
                                  <p:childTnLst>
                                    <p:set>
                                      <p:cBhvr>
                                        <p:cTn id="9" dur="1" fill="hold">
                                          <p:stCondLst>
                                            <p:cond delay="0"/>
                                          </p:stCondLst>
                                        </p:cTn>
                                        <p:tgtEl>
                                          <p:spTgt spid="142"/>
                                        </p:tgtEl>
                                        <p:attrNameLst>
                                          <p:attrName>style.visibility</p:attrName>
                                        </p:attrNameLst>
                                      </p:cBhvr>
                                      <p:to>
                                        <p:strVal val="visible"/>
                                      </p:to>
                                    </p:set>
                                    <p:animEffect transition="in" filter="fade">
                                      <p:cBhvr>
                                        <p:cTn id="10" dur="500"/>
                                        <p:tgtEl>
                                          <p:spTgt spid="142"/>
                                        </p:tgtEl>
                                      </p:cBhvr>
                                    </p:animEffect>
                                  </p:childTnLst>
                                </p:cTn>
                              </p:par>
                              <p:par>
                                <p:cTn id="11" presetID="10" presetClass="entr" presetSubtype="0" fill="hold" nodeType="withEffect">
                                  <p:stCondLst>
                                    <p:cond delay="0"/>
                                  </p:stCondLst>
                                  <p:childTnLst>
                                    <p:set>
                                      <p:cBhvr>
                                        <p:cTn id="12" dur="1" fill="hold">
                                          <p:stCondLst>
                                            <p:cond delay="0"/>
                                          </p:stCondLst>
                                        </p:cTn>
                                        <p:tgtEl>
                                          <p:spTgt spid="145"/>
                                        </p:tgtEl>
                                        <p:attrNameLst>
                                          <p:attrName>style.visibility</p:attrName>
                                        </p:attrNameLst>
                                      </p:cBhvr>
                                      <p:to>
                                        <p:strVal val="visible"/>
                                      </p:to>
                                    </p:set>
                                    <p:animEffect transition="in" filter="fade">
                                      <p:cBhvr>
                                        <p:cTn id="13" dur="500"/>
                                        <p:tgtEl>
                                          <p:spTgt spid="14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0079" y="1833617"/>
            <a:ext cx="8244818" cy="3005667"/>
          </a:xfrm>
        </p:spPr>
        <p:txBody>
          <a:bodyPr/>
          <a:lstStyle/>
          <a:p>
            <a:pPr>
              <a:lnSpc>
                <a:spcPct val="114000"/>
              </a:lnSpc>
            </a:pPr>
            <a:r>
              <a:rPr lang="en-AU" sz="4800" b="1" dirty="0" smtClean="0">
                <a:latin typeface="+mn-lt"/>
              </a:rPr>
              <a:t>Part 3 </a:t>
            </a:r>
            <a:br>
              <a:rPr lang="en-AU" sz="4800" b="1" dirty="0" smtClean="0">
                <a:latin typeface="+mn-lt"/>
              </a:rPr>
            </a:br>
            <a:r>
              <a:rPr lang="en-AU" sz="4800" dirty="0">
                <a:latin typeface="+mn-lt"/>
              </a:rPr>
              <a:t>How do you apply to your local council for a planning permit?</a:t>
            </a:r>
            <a:endParaRPr lang="en-US" sz="4800" dirty="0">
              <a:latin typeface="+mn-lt"/>
            </a:endParaRPr>
          </a:p>
        </p:txBody>
      </p:sp>
    </p:spTree>
    <p:extLst>
      <p:ext uri="{BB962C8B-B14F-4D97-AF65-F5344CB8AC3E}">
        <p14:creationId xmlns:p14="http://schemas.microsoft.com/office/powerpoint/2010/main" val="46998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If you need a planning permit…</a:t>
            </a:r>
            <a:endParaRPr lang="en-US" dirty="0"/>
          </a:p>
        </p:txBody>
      </p:sp>
      <p:grpSp>
        <p:nvGrpSpPr>
          <p:cNvPr id="20" name="Group 19"/>
          <p:cNvGrpSpPr/>
          <p:nvPr/>
        </p:nvGrpSpPr>
        <p:grpSpPr>
          <a:xfrm>
            <a:off x="826127" y="5029259"/>
            <a:ext cx="6968043" cy="701398"/>
            <a:chOff x="826127" y="5029259"/>
            <a:chExt cx="6968043" cy="701398"/>
          </a:xfrm>
        </p:grpSpPr>
        <p:sp>
          <p:nvSpPr>
            <p:cNvPr id="6" name="Freeform 14"/>
            <p:cNvSpPr>
              <a:spLocks/>
            </p:cNvSpPr>
            <p:nvPr/>
          </p:nvSpPr>
          <p:spPr bwMode="auto">
            <a:xfrm flipH="1">
              <a:off x="826127" y="5029259"/>
              <a:ext cx="814408" cy="701398"/>
            </a:xfrm>
            <a:custGeom>
              <a:avLst/>
              <a:gdLst>
                <a:gd name="T0" fmla="*/ 0 w 1326"/>
                <a:gd name="T1" fmla="*/ 0 h 1142"/>
                <a:gd name="T2" fmla="*/ 439 w 1326"/>
                <a:gd name="T3" fmla="*/ 1142 h 1142"/>
                <a:gd name="T4" fmla="*/ 1326 w 1326"/>
                <a:gd name="T5" fmla="*/ 1142 h 1142"/>
                <a:gd name="T6" fmla="*/ 887 w 1326"/>
                <a:gd name="T7" fmla="*/ 0 h 1142"/>
                <a:gd name="T8" fmla="*/ 0 w 1326"/>
                <a:gd name="T9" fmla="*/ 0 h 1142"/>
              </a:gdLst>
              <a:ahLst/>
              <a:cxnLst>
                <a:cxn ang="0">
                  <a:pos x="T0" y="T1"/>
                </a:cxn>
                <a:cxn ang="0">
                  <a:pos x="T2" y="T3"/>
                </a:cxn>
                <a:cxn ang="0">
                  <a:pos x="T4" y="T5"/>
                </a:cxn>
                <a:cxn ang="0">
                  <a:pos x="T6" y="T7"/>
                </a:cxn>
                <a:cxn ang="0">
                  <a:pos x="T8" y="T9"/>
                </a:cxn>
              </a:cxnLst>
              <a:rect l="0" t="0" r="r" b="b"/>
              <a:pathLst>
                <a:path w="1326" h="1142">
                  <a:moveTo>
                    <a:pt x="0" y="0"/>
                  </a:moveTo>
                  <a:lnTo>
                    <a:pt x="439" y="1142"/>
                  </a:lnTo>
                  <a:lnTo>
                    <a:pt x="1326" y="1142"/>
                  </a:lnTo>
                  <a:lnTo>
                    <a:pt x="887" y="0"/>
                  </a:lnTo>
                  <a:lnTo>
                    <a:pt x="0" y="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AU" dirty="0">
                <a:solidFill>
                  <a:srgbClr val="000000"/>
                </a:solidFill>
              </a:endParaRPr>
            </a:p>
          </p:txBody>
        </p:sp>
        <p:sp>
          <p:nvSpPr>
            <p:cNvPr id="10" name="Rectangle 9"/>
            <p:cNvSpPr/>
            <p:nvPr/>
          </p:nvSpPr>
          <p:spPr>
            <a:xfrm>
              <a:off x="1802836" y="5053031"/>
              <a:ext cx="5991334" cy="677108"/>
            </a:xfrm>
            <a:prstGeom prst="rect">
              <a:avLst/>
            </a:prstGeom>
          </p:spPr>
          <p:txBody>
            <a:bodyPr wrap="square">
              <a:spAutoFit/>
            </a:bodyPr>
            <a:lstStyle/>
            <a:p>
              <a:pPr>
                <a:spcAft>
                  <a:spcPts val="600"/>
                </a:spcAft>
              </a:pPr>
              <a:r>
                <a:rPr lang="en-US" sz="2000" b="1" dirty="0">
                  <a:solidFill>
                    <a:schemeClr val="tx2"/>
                  </a:solidFill>
                  <a:latin typeface="Segoe UI" panose="020B0502040204020203" pitchFamily="34" charset="0"/>
                  <a:ea typeface="Segoe UI" panose="020B0502040204020203" pitchFamily="34" charset="0"/>
                  <a:cs typeface="Segoe UI" panose="020B0502040204020203" pitchFamily="34" charset="0"/>
                </a:rPr>
                <a:t>SUBMIT YOUR APPLICATION</a:t>
              </a:r>
              <a:br>
                <a:rPr lang="en-US" sz="2000" b="1" dirty="0">
                  <a:solidFill>
                    <a:schemeClr val="tx2"/>
                  </a:solidFill>
                  <a:latin typeface="Segoe UI" panose="020B0502040204020203" pitchFamily="34" charset="0"/>
                  <a:ea typeface="Segoe UI" panose="020B0502040204020203" pitchFamily="34" charset="0"/>
                  <a:cs typeface="Segoe UI" panose="020B0502040204020203" pitchFamily="34" charset="0"/>
                </a:rPr>
              </a:br>
              <a:r>
                <a:rPr lang="en-AU" dirty="0">
                  <a:solidFill>
                    <a:schemeClr val="tx2"/>
                  </a:solidFill>
                  <a:latin typeface="Segoe UI" panose="020B0502040204020203" pitchFamily="34" charset="0"/>
                  <a:ea typeface="Segoe UI" panose="020B0502040204020203" pitchFamily="34" charset="0"/>
                  <a:cs typeface="Segoe UI" panose="020B0502040204020203" pitchFamily="34" charset="0"/>
                </a:rPr>
                <a:t>Mail, submit online, </a:t>
              </a:r>
              <a:r>
                <a:rPr lang="en-AU" dirty="0" smtClean="0">
                  <a:solidFill>
                    <a:schemeClr val="tx2"/>
                  </a:solidFill>
                  <a:latin typeface="Segoe UI" panose="020B0502040204020203" pitchFamily="34" charset="0"/>
                  <a:ea typeface="Segoe UI" panose="020B0502040204020203" pitchFamily="34" charset="0"/>
                  <a:cs typeface="Segoe UI" panose="020B0502040204020203" pitchFamily="34" charset="0"/>
                </a:rPr>
                <a:t>or lodge </a:t>
              </a:r>
              <a:r>
                <a:rPr lang="en-AU" dirty="0">
                  <a:solidFill>
                    <a:schemeClr val="tx2"/>
                  </a:solidFill>
                  <a:latin typeface="Segoe UI" panose="020B0502040204020203" pitchFamily="34" charset="0"/>
                  <a:ea typeface="Segoe UI" panose="020B0502040204020203" pitchFamily="34" charset="0"/>
                  <a:cs typeface="Segoe UI" panose="020B0502040204020203" pitchFamily="34" charset="0"/>
                </a:rPr>
                <a:t>in person at council</a:t>
              </a:r>
              <a:endParaRPr lang="en-US" sz="200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23" name="Group 22"/>
          <p:cNvGrpSpPr/>
          <p:nvPr/>
        </p:nvGrpSpPr>
        <p:grpSpPr>
          <a:xfrm>
            <a:off x="826127" y="1865782"/>
            <a:ext cx="8046940" cy="811367"/>
            <a:chOff x="826127" y="1865782"/>
            <a:chExt cx="8046940" cy="811367"/>
          </a:xfrm>
        </p:grpSpPr>
        <p:sp>
          <p:nvSpPr>
            <p:cNvPr id="4" name="Freeform 14"/>
            <p:cNvSpPr>
              <a:spLocks/>
            </p:cNvSpPr>
            <p:nvPr/>
          </p:nvSpPr>
          <p:spPr bwMode="auto">
            <a:xfrm flipH="1">
              <a:off x="826127" y="1954635"/>
              <a:ext cx="814408" cy="701398"/>
            </a:xfrm>
            <a:custGeom>
              <a:avLst/>
              <a:gdLst>
                <a:gd name="T0" fmla="*/ 0 w 1326"/>
                <a:gd name="T1" fmla="*/ 0 h 1142"/>
                <a:gd name="T2" fmla="*/ 439 w 1326"/>
                <a:gd name="T3" fmla="*/ 1142 h 1142"/>
                <a:gd name="T4" fmla="*/ 1326 w 1326"/>
                <a:gd name="T5" fmla="*/ 1142 h 1142"/>
                <a:gd name="T6" fmla="*/ 887 w 1326"/>
                <a:gd name="T7" fmla="*/ 0 h 1142"/>
                <a:gd name="T8" fmla="*/ 0 w 1326"/>
                <a:gd name="T9" fmla="*/ 0 h 1142"/>
              </a:gdLst>
              <a:ahLst/>
              <a:cxnLst>
                <a:cxn ang="0">
                  <a:pos x="T0" y="T1"/>
                </a:cxn>
                <a:cxn ang="0">
                  <a:pos x="T2" y="T3"/>
                </a:cxn>
                <a:cxn ang="0">
                  <a:pos x="T4" y="T5"/>
                </a:cxn>
                <a:cxn ang="0">
                  <a:pos x="T6" y="T7"/>
                </a:cxn>
                <a:cxn ang="0">
                  <a:pos x="T8" y="T9"/>
                </a:cxn>
              </a:cxnLst>
              <a:rect l="0" t="0" r="r" b="b"/>
              <a:pathLst>
                <a:path w="1326" h="1142">
                  <a:moveTo>
                    <a:pt x="0" y="0"/>
                  </a:moveTo>
                  <a:lnTo>
                    <a:pt x="439" y="1142"/>
                  </a:lnTo>
                  <a:lnTo>
                    <a:pt x="1326" y="1142"/>
                  </a:lnTo>
                  <a:lnTo>
                    <a:pt x="887" y="0"/>
                  </a:lnTo>
                  <a:lnTo>
                    <a:pt x="0" y="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pPr algn="ctr"/>
              <a:endParaRPr lang="en-AU" dirty="0" smtClean="0">
                <a:solidFill>
                  <a:srgbClr val="000000"/>
                </a:solidFill>
              </a:endParaRPr>
            </a:p>
            <a:p>
              <a:pPr algn="ctr"/>
              <a:endParaRPr lang="en-AU" dirty="0">
                <a:solidFill>
                  <a:srgbClr val="000000"/>
                </a:solidFill>
              </a:endParaRPr>
            </a:p>
          </p:txBody>
        </p:sp>
        <p:grpSp>
          <p:nvGrpSpPr>
            <p:cNvPr id="17" name="Group 16"/>
            <p:cNvGrpSpPr/>
            <p:nvPr/>
          </p:nvGrpSpPr>
          <p:grpSpPr>
            <a:xfrm>
              <a:off x="881771" y="1865782"/>
              <a:ext cx="7991296" cy="811367"/>
              <a:chOff x="881771" y="1865782"/>
              <a:chExt cx="7991296" cy="811367"/>
            </a:xfrm>
          </p:grpSpPr>
          <p:sp>
            <p:nvSpPr>
              <p:cNvPr id="7" name="Rectangle 6"/>
              <p:cNvSpPr/>
              <p:nvPr/>
            </p:nvSpPr>
            <p:spPr>
              <a:xfrm>
                <a:off x="1802835" y="1966780"/>
                <a:ext cx="7070232" cy="677108"/>
              </a:xfrm>
              <a:prstGeom prst="rect">
                <a:avLst/>
              </a:prstGeom>
            </p:spPr>
            <p:txBody>
              <a:bodyPr wrap="square">
                <a:spAutoFit/>
              </a:bodyPr>
              <a:lstStyle/>
              <a:p>
                <a:pPr>
                  <a:spcAft>
                    <a:spcPts val="1200"/>
                  </a:spcAft>
                </a:pPr>
                <a:r>
                  <a:rPr lang="en-US" sz="2000" b="1" dirty="0">
                    <a:solidFill>
                      <a:schemeClr val="bg2"/>
                    </a:solidFill>
                    <a:latin typeface="Segoe UI" panose="020B0502040204020203" pitchFamily="34" charset="0"/>
                    <a:ea typeface="Segoe UI" panose="020B0502040204020203" pitchFamily="34" charset="0"/>
                    <a:cs typeface="Segoe UI" panose="020B0502040204020203" pitchFamily="34" charset="0"/>
                  </a:rPr>
                  <a:t>DRAW UP A PRELIMINARY PLAN</a:t>
                </a:r>
                <a:r>
                  <a:rPr lang="en-US" sz="2400" b="1" dirty="0">
                    <a:solidFill>
                      <a:schemeClr val="bg2"/>
                    </a:solidFill>
                    <a:latin typeface="Segoe UI" panose="020B0502040204020203" pitchFamily="34" charset="0"/>
                    <a:ea typeface="Segoe UI" panose="020B0502040204020203" pitchFamily="34" charset="0"/>
                    <a:cs typeface="Segoe UI" panose="020B0502040204020203" pitchFamily="34" charset="0"/>
                  </a:rPr>
                  <a:t/>
                </a:r>
                <a:br>
                  <a:rPr lang="en-US" sz="2400" b="1" dirty="0">
                    <a:solidFill>
                      <a:schemeClr val="bg2"/>
                    </a:solidFill>
                    <a:latin typeface="Segoe UI" panose="020B0502040204020203" pitchFamily="34" charset="0"/>
                    <a:ea typeface="Segoe UI" panose="020B0502040204020203" pitchFamily="34" charset="0"/>
                    <a:cs typeface="Segoe UI" panose="020B0502040204020203" pitchFamily="34" charset="0"/>
                  </a:rPr>
                </a:br>
                <a:r>
                  <a:rPr lang="en-AU" dirty="0">
                    <a:solidFill>
                      <a:schemeClr val="bg2"/>
                    </a:solidFill>
                    <a:latin typeface="Segoe UI" panose="020B0502040204020203" pitchFamily="34" charset="0"/>
                    <a:ea typeface="Segoe UI" panose="020B0502040204020203" pitchFamily="34" charset="0"/>
                    <a:cs typeface="Segoe UI" panose="020B0502040204020203" pitchFamily="34" charset="0"/>
                  </a:rPr>
                  <a:t>Discuss </a:t>
                </a:r>
                <a:r>
                  <a:rPr lang="en-AU" dirty="0" smtClean="0">
                    <a:solidFill>
                      <a:schemeClr val="bg2"/>
                    </a:solidFill>
                    <a:latin typeface="Segoe UI" panose="020B0502040204020203" pitchFamily="34" charset="0"/>
                    <a:ea typeface="Segoe UI" panose="020B0502040204020203" pitchFamily="34" charset="0"/>
                    <a:cs typeface="Segoe UI" panose="020B0502040204020203" pitchFamily="34" charset="0"/>
                  </a:rPr>
                  <a:t>your </a:t>
                </a:r>
                <a:r>
                  <a:rPr lang="en-AU" dirty="0">
                    <a:solidFill>
                      <a:schemeClr val="bg2"/>
                    </a:solidFill>
                    <a:latin typeface="Segoe UI" panose="020B0502040204020203" pitchFamily="34" charset="0"/>
                    <a:ea typeface="Segoe UI" panose="020B0502040204020203" pitchFamily="34" charset="0"/>
                    <a:cs typeface="Segoe UI" panose="020B0502040204020203" pitchFamily="34" charset="0"/>
                  </a:rPr>
                  <a:t>plans with your neighbours</a:t>
                </a:r>
              </a:p>
            </p:txBody>
          </p:sp>
          <p:sp>
            <p:nvSpPr>
              <p:cNvPr id="11" name="TextBox 10"/>
              <p:cNvSpPr txBox="1"/>
              <p:nvPr/>
            </p:nvSpPr>
            <p:spPr>
              <a:xfrm>
                <a:off x="881771" y="1865782"/>
                <a:ext cx="691028" cy="811367"/>
              </a:xfrm>
              <a:prstGeom prst="rect">
                <a:avLst/>
              </a:prstGeom>
              <a:noFill/>
            </p:spPr>
            <p:txBody>
              <a:bodyPr wrap="square" lIns="36000" tIns="36000" rIns="36000" bIns="36000" rtlCol="0">
                <a:spAutoFit/>
              </a:bodyPr>
              <a:lstStyle/>
              <a:p>
                <a:pPr algn="ctr"/>
                <a:r>
                  <a:rPr lang="en-US" sz="48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1</a:t>
                </a:r>
              </a:p>
            </p:txBody>
          </p:sp>
        </p:grpSp>
      </p:grpSp>
      <p:grpSp>
        <p:nvGrpSpPr>
          <p:cNvPr id="18" name="Group 17"/>
          <p:cNvGrpSpPr/>
          <p:nvPr/>
        </p:nvGrpSpPr>
        <p:grpSpPr>
          <a:xfrm>
            <a:off x="826127" y="2945754"/>
            <a:ext cx="8046940" cy="954107"/>
            <a:chOff x="826127" y="2945754"/>
            <a:chExt cx="8046940" cy="954107"/>
          </a:xfrm>
        </p:grpSpPr>
        <p:sp>
          <p:nvSpPr>
            <p:cNvPr id="8" name="Rectangle 7"/>
            <p:cNvSpPr/>
            <p:nvPr/>
          </p:nvSpPr>
          <p:spPr>
            <a:xfrm>
              <a:off x="1802835" y="2945754"/>
              <a:ext cx="7070232" cy="954107"/>
            </a:xfrm>
            <a:prstGeom prst="rect">
              <a:avLst/>
            </a:prstGeom>
          </p:spPr>
          <p:txBody>
            <a:bodyPr wrap="square">
              <a:spAutoFit/>
            </a:bodyPr>
            <a:lstStyle/>
            <a:p>
              <a:r>
                <a:rPr lang="en-US" sz="2000" b="1" dirty="0">
                  <a:solidFill>
                    <a:schemeClr val="accent3"/>
                  </a:solidFill>
                  <a:latin typeface="Segoe UI" panose="020B0502040204020203" pitchFamily="34" charset="0"/>
                  <a:ea typeface="Segoe UI" panose="020B0502040204020203" pitchFamily="34" charset="0"/>
                  <a:cs typeface="Segoe UI" panose="020B0502040204020203" pitchFamily="34" charset="0"/>
                </a:rPr>
                <a:t>DISCUSS WITH COUNCIL</a:t>
              </a:r>
              <a:r>
                <a:rPr lang="en-US" sz="1600" b="1" dirty="0">
                  <a:solidFill>
                    <a:schemeClr val="accent3"/>
                  </a:solidFill>
                  <a:latin typeface="Segoe UI" panose="020B0502040204020203" pitchFamily="34" charset="0"/>
                  <a:ea typeface="Segoe UI" panose="020B0502040204020203" pitchFamily="34" charset="0"/>
                  <a:cs typeface="Segoe UI" panose="020B0502040204020203" pitchFamily="34" charset="0"/>
                </a:rPr>
                <a:t/>
              </a:r>
              <a:br>
                <a:rPr lang="en-US" sz="1600" b="1" dirty="0">
                  <a:solidFill>
                    <a:schemeClr val="accent3"/>
                  </a:solidFill>
                  <a:latin typeface="Segoe UI" panose="020B0502040204020203" pitchFamily="34" charset="0"/>
                  <a:ea typeface="Segoe UI" panose="020B0502040204020203" pitchFamily="34" charset="0"/>
                  <a:cs typeface="Segoe UI" panose="020B0502040204020203" pitchFamily="34" charset="0"/>
                </a:rPr>
              </a:br>
              <a:r>
                <a:rPr lang="en-AU" dirty="0">
                  <a:solidFill>
                    <a:schemeClr val="accent3"/>
                  </a:solidFill>
                  <a:latin typeface="Segoe UI" panose="020B0502040204020203" pitchFamily="34" charset="0"/>
                  <a:ea typeface="Segoe UI" panose="020B0502040204020203" pitchFamily="34" charset="0"/>
                  <a:cs typeface="Segoe UI" panose="020B0502040204020203" pitchFamily="34" charset="0"/>
                </a:rPr>
                <a:t>Pre-application meetings can help identify issues early</a:t>
              </a:r>
            </a:p>
            <a:p>
              <a:r>
                <a:rPr lang="en-AU" dirty="0">
                  <a:solidFill>
                    <a:schemeClr val="accent3"/>
                  </a:solidFill>
                  <a:latin typeface="Segoe UI" panose="020B0502040204020203" pitchFamily="34" charset="0"/>
                  <a:ea typeface="Segoe UI" panose="020B0502040204020203" pitchFamily="34" charset="0"/>
                  <a:cs typeface="Segoe UI" panose="020B0502040204020203" pitchFamily="34" charset="0"/>
                </a:rPr>
                <a:t>Check if you need any other permits</a:t>
              </a:r>
              <a:endParaRPr lang="en-US" dirty="0">
                <a:solidFill>
                  <a:schemeClr val="accent3"/>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12" name="Group 11"/>
            <p:cNvGrpSpPr/>
            <p:nvPr/>
          </p:nvGrpSpPr>
          <p:grpSpPr>
            <a:xfrm>
              <a:off x="826127" y="2955570"/>
              <a:ext cx="814408" cy="811367"/>
              <a:chOff x="826127" y="2710027"/>
              <a:chExt cx="814408" cy="811367"/>
            </a:xfrm>
          </p:grpSpPr>
          <p:sp>
            <p:nvSpPr>
              <p:cNvPr id="13" name="Freeform 14"/>
              <p:cNvSpPr>
                <a:spLocks/>
              </p:cNvSpPr>
              <p:nvPr/>
            </p:nvSpPr>
            <p:spPr bwMode="auto">
              <a:xfrm flipH="1">
                <a:off x="826127" y="2765012"/>
                <a:ext cx="814408" cy="701398"/>
              </a:xfrm>
              <a:custGeom>
                <a:avLst/>
                <a:gdLst>
                  <a:gd name="T0" fmla="*/ 0 w 1326"/>
                  <a:gd name="T1" fmla="*/ 0 h 1142"/>
                  <a:gd name="T2" fmla="*/ 439 w 1326"/>
                  <a:gd name="T3" fmla="*/ 1142 h 1142"/>
                  <a:gd name="T4" fmla="*/ 1326 w 1326"/>
                  <a:gd name="T5" fmla="*/ 1142 h 1142"/>
                  <a:gd name="T6" fmla="*/ 887 w 1326"/>
                  <a:gd name="T7" fmla="*/ 0 h 1142"/>
                  <a:gd name="T8" fmla="*/ 0 w 1326"/>
                  <a:gd name="T9" fmla="*/ 0 h 1142"/>
                </a:gdLst>
                <a:ahLst/>
                <a:cxnLst>
                  <a:cxn ang="0">
                    <a:pos x="T0" y="T1"/>
                  </a:cxn>
                  <a:cxn ang="0">
                    <a:pos x="T2" y="T3"/>
                  </a:cxn>
                  <a:cxn ang="0">
                    <a:pos x="T4" y="T5"/>
                  </a:cxn>
                  <a:cxn ang="0">
                    <a:pos x="T6" y="T7"/>
                  </a:cxn>
                  <a:cxn ang="0">
                    <a:pos x="T8" y="T9"/>
                  </a:cxn>
                </a:cxnLst>
                <a:rect l="0" t="0" r="r" b="b"/>
                <a:pathLst>
                  <a:path w="1326" h="1142">
                    <a:moveTo>
                      <a:pt x="0" y="0"/>
                    </a:moveTo>
                    <a:lnTo>
                      <a:pt x="439" y="1142"/>
                    </a:lnTo>
                    <a:lnTo>
                      <a:pt x="1326" y="1142"/>
                    </a:lnTo>
                    <a:lnTo>
                      <a:pt x="887" y="0"/>
                    </a:ln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AU" dirty="0">
                  <a:solidFill>
                    <a:srgbClr val="000000"/>
                  </a:solidFill>
                </a:endParaRPr>
              </a:p>
            </p:txBody>
          </p:sp>
          <p:sp>
            <p:nvSpPr>
              <p:cNvPr id="14" name="TextBox 13"/>
              <p:cNvSpPr txBox="1"/>
              <p:nvPr/>
            </p:nvSpPr>
            <p:spPr>
              <a:xfrm>
                <a:off x="898705" y="2710027"/>
                <a:ext cx="691028" cy="811367"/>
              </a:xfrm>
              <a:prstGeom prst="rect">
                <a:avLst/>
              </a:prstGeom>
              <a:noFill/>
            </p:spPr>
            <p:txBody>
              <a:bodyPr wrap="square" lIns="36000" tIns="36000" rIns="36000" bIns="36000" rtlCol="0">
                <a:spAutoFit/>
              </a:bodyPr>
              <a:lstStyle/>
              <a:p>
                <a:pPr algn="ctr"/>
                <a:r>
                  <a:rPr lang="en-US" sz="48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2</a:t>
                </a:r>
              </a:p>
            </p:txBody>
          </p:sp>
        </p:grpSp>
      </p:grpSp>
      <p:grpSp>
        <p:nvGrpSpPr>
          <p:cNvPr id="22" name="Group 21"/>
          <p:cNvGrpSpPr/>
          <p:nvPr/>
        </p:nvGrpSpPr>
        <p:grpSpPr>
          <a:xfrm>
            <a:off x="826127" y="4089535"/>
            <a:ext cx="6968042" cy="811367"/>
            <a:chOff x="826127" y="4089535"/>
            <a:chExt cx="6968042" cy="811367"/>
          </a:xfrm>
        </p:grpSpPr>
        <p:sp>
          <p:nvSpPr>
            <p:cNvPr id="5" name="Freeform 14"/>
            <p:cNvSpPr>
              <a:spLocks/>
            </p:cNvSpPr>
            <p:nvPr/>
          </p:nvSpPr>
          <p:spPr bwMode="auto">
            <a:xfrm flipH="1">
              <a:off x="826127" y="4125744"/>
              <a:ext cx="814408" cy="701398"/>
            </a:xfrm>
            <a:custGeom>
              <a:avLst/>
              <a:gdLst>
                <a:gd name="T0" fmla="*/ 0 w 1326"/>
                <a:gd name="T1" fmla="*/ 0 h 1142"/>
                <a:gd name="T2" fmla="*/ 439 w 1326"/>
                <a:gd name="T3" fmla="*/ 1142 h 1142"/>
                <a:gd name="T4" fmla="*/ 1326 w 1326"/>
                <a:gd name="T5" fmla="*/ 1142 h 1142"/>
                <a:gd name="T6" fmla="*/ 887 w 1326"/>
                <a:gd name="T7" fmla="*/ 0 h 1142"/>
                <a:gd name="T8" fmla="*/ 0 w 1326"/>
                <a:gd name="T9" fmla="*/ 0 h 1142"/>
              </a:gdLst>
              <a:ahLst/>
              <a:cxnLst>
                <a:cxn ang="0">
                  <a:pos x="T0" y="T1"/>
                </a:cxn>
                <a:cxn ang="0">
                  <a:pos x="T2" y="T3"/>
                </a:cxn>
                <a:cxn ang="0">
                  <a:pos x="T4" y="T5"/>
                </a:cxn>
                <a:cxn ang="0">
                  <a:pos x="T6" y="T7"/>
                </a:cxn>
                <a:cxn ang="0">
                  <a:pos x="T8" y="T9"/>
                </a:cxn>
              </a:cxnLst>
              <a:rect l="0" t="0" r="r" b="b"/>
              <a:pathLst>
                <a:path w="1326" h="1142">
                  <a:moveTo>
                    <a:pt x="0" y="0"/>
                  </a:moveTo>
                  <a:lnTo>
                    <a:pt x="439" y="1142"/>
                  </a:lnTo>
                  <a:lnTo>
                    <a:pt x="1326" y="1142"/>
                  </a:lnTo>
                  <a:lnTo>
                    <a:pt x="887" y="0"/>
                  </a:ln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AU" dirty="0">
                <a:solidFill>
                  <a:srgbClr val="000000"/>
                </a:solidFill>
              </a:endParaRPr>
            </a:p>
          </p:txBody>
        </p:sp>
        <p:grpSp>
          <p:nvGrpSpPr>
            <p:cNvPr id="19" name="Group 18"/>
            <p:cNvGrpSpPr/>
            <p:nvPr/>
          </p:nvGrpSpPr>
          <p:grpSpPr>
            <a:xfrm>
              <a:off x="896707" y="4089535"/>
              <a:ext cx="6897462" cy="811367"/>
              <a:chOff x="896707" y="4089535"/>
              <a:chExt cx="6897462" cy="811367"/>
            </a:xfrm>
          </p:grpSpPr>
          <p:sp>
            <p:nvSpPr>
              <p:cNvPr id="9" name="Rectangle 8"/>
              <p:cNvSpPr/>
              <p:nvPr/>
            </p:nvSpPr>
            <p:spPr>
              <a:xfrm>
                <a:off x="1802835" y="4252762"/>
                <a:ext cx="5991334" cy="400110"/>
              </a:xfrm>
              <a:prstGeom prst="rect">
                <a:avLst/>
              </a:prstGeom>
            </p:spPr>
            <p:txBody>
              <a:bodyPr wrap="square">
                <a:spAutoFit/>
              </a:bodyPr>
              <a:lstStyle/>
              <a:p>
                <a:pPr>
                  <a:spcAft>
                    <a:spcPts val="600"/>
                  </a:spcAft>
                </a:pPr>
                <a:r>
                  <a:rPr lang="en-US" sz="2000" b="1" dirty="0">
                    <a:solidFill>
                      <a:schemeClr val="accent1"/>
                    </a:solidFill>
                    <a:latin typeface="Segoe UI" panose="020B0502040204020203" pitchFamily="34" charset="0"/>
                    <a:ea typeface="Segoe UI" panose="020B0502040204020203" pitchFamily="34" charset="0"/>
                    <a:cs typeface="Segoe UI" panose="020B0502040204020203" pitchFamily="34" charset="0"/>
                  </a:rPr>
                  <a:t>PREPARE YOUR APPLICATION</a:t>
                </a:r>
                <a:endParaRPr lang="en-US" sz="2000" dirty="0">
                  <a:solidFill>
                    <a:schemeClr val="accent1"/>
                  </a:solidFill>
                  <a:latin typeface="Segoe UI" panose="020B0502040204020203" pitchFamily="34" charset="0"/>
                  <a:ea typeface="Segoe UI" panose="020B0502040204020203" pitchFamily="34" charset="0"/>
                  <a:cs typeface="Segoe UI" panose="020B0502040204020203" pitchFamily="34" charset="0"/>
                </a:endParaRPr>
              </a:p>
            </p:txBody>
          </p:sp>
          <p:sp>
            <p:nvSpPr>
              <p:cNvPr id="15" name="TextBox 14"/>
              <p:cNvSpPr txBox="1"/>
              <p:nvPr/>
            </p:nvSpPr>
            <p:spPr>
              <a:xfrm>
                <a:off x="896707" y="4089535"/>
                <a:ext cx="691028" cy="811367"/>
              </a:xfrm>
              <a:prstGeom prst="rect">
                <a:avLst/>
              </a:prstGeom>
              <a:noFill/>
            </p:spPr>
            <p:txBody>
              <a:bodyPr wrap="square" lIns="36000" tIns="36000" rIns="36000" bIns="36000" rtlCol="0">
                <a:spAutoFit/>
              </a:bodyPr>
              <a:lstStyle/>
              <a:p>
                <a:pPr algn="ctr"/>
                <a:r>
                  <a:rPr lang="en-US" sz="48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3</a:t>
                </a:r>
              </a:p>
            </p:txBody>
          </p:sp>
        </p:grpSp>
      </p:grpSp>
      <p:sp>
        <p:nvSpPr>
          <p:cNvPr id="16" name="TextBox 15"/>
          <p:cNvSpPr txBox="1"/>
          <p:nvPr/>
        </p:nvSpPr>
        <p:spPr>
          <a:xfrm>
            <a:off x="856370" y="4974274"/>
            <a:ext cx="691028" cy="811367"/>
          </a:xfrm>
          <a:prstGeom prst="rect">
            <a:avLst/>
          </a:prstGeom>
          <a:noFill/>
        </p:spPr>
        <p:txBody>
          <a:bodyPr wrap="square" lIns="36000" tIns="36000" rIns="36000" bIns="36000" rtlCol="0">
            <a:spAutoFit/>
          </a:bodyPr>
          <a:lstStyle/>
          <a:p>
            <a:pPr algn="ctr"/>
            <a:r>
              <a:rPr lang="en-US" sz="48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4</a:t>
            </a:r>
          </a:p>
        </p:txBody>
      </p:sp>
      <p:sp>
        <p:nvSpPr>
          <p:cNvPr id="21" name="Rectangle 20"/>
          <p:cNvSpPr/>
          <p:nvPr/>
        </p:nvSpPr>
        <p:spPr>
          <a:xfrm>
            <a:off x="567267" y="4004733"/>
            <a:ext cx="8043333" cy="89616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3</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174881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Preparing your application</a:t>
            </a:r>
            <a:endParaRPr lang="en-US" dirty="0"/>
          </a:p>
        </p:txBody>
      </p:sp>
      <p:sp>
        <p:nvSpPr>
          <p:cNvPr id="24" name="Rectangle 23"/>
          <p:cNvSpPr/>
          <p:nvPr/>
        </p:nvSpPr>
        <p:spPr>
          <a:xfrm>
            <a:off x="580757" y="1729734"/>
            <a:ext cx="8104359" cy="707886"/>
          </a:xfrm>
          <a:prstGeom prst="rect">
            <a:avLst/>
          </a:prstGeom>
        </p:spPr>
        <p:txBody>
          <a:bodyPr wrap="square">
            <a:spAutoFit/>
          </a:bodyPr>
          <a:lstStyle/>
          <a:p>
            <a:pPr marL="342900" indent="-342900">
              <a:buFont typeface="Wingdings" panose="05000000000000000000" pitchFamily="2" charset="2"/>
              <a:buChar char="ü"/>
            </a:pPr>
            <a:r>
              <a:rPr lang="en-AU" sz="2000" b="1" dirty="0" smtClean="0">
                <a:latin typeface="Segoe UI" panose="020B0502040204020203" pitchFamily="34" charset="0"/>
                <a:ea typeface="Segoe UI" panose="020B0502040204020203" pitchFamily="34" charset="0"/>
                <a:cs typeface="Segoe UI" panose="020B0502040204020203" pitchFamily="34" charset="0"/>
              </a:rPr>
              <a:t>Find out what information is required</a:t>
            </a:r>
            <a:r>
              <a:rPr lang="en-AU" sz="2000" dirty="0" smtClean="0">
                <a:latin typeface="Segoe UI" panose="020B0502040204020203" pitchFamily="34" charset="0"/>
                <a:ea typeface="Segoe UI" panose="020B0502040204020203" pitchFamily="34" charset="0"/>
                <a:cs typeface="Segoe UI" panose="020B0502040204020203" pitchFamily="34" charset="0"/>
              </a:rPr>
              <a:t>. Check your council website for checklists</a:t>
            </a:r>
            <a:endParaRPr lang="en-US" sz="2000" dirty="0">
              <a:latin typeface="Segoe UI" panose="020B0502040204020203" pitchFamily="34" charset="0"/>
              <a:ea typeface="Segoe UI" panose="020B0502040204020203" pitchFamily="34" charset="0"/>
              <a:cs typeface="Segoe UI" panose="020B0502040204020203" pitchFamily="34" charset="0"/>
            </a:endParaRPr>
          </a:p>
        </p:txBody>
      </p:sp>
      <p:sp>
        <p:nvSpPr>
          <p:cNvPr id="25" name="Rectangle 24"/>
          <p:cNvSpPr/>
          <p:nvPr/>
        </p:nvSpPr>
        <p:spPr>
          <a:xfrm>
            <a:off x="580757" y="2546583"/>
            <a:ext cx="8104359" cy="707886"/>
          </a:xfrm>
          <a:prstGeom prst="rect">
            <a:avLst/>
          </a:prstGeom>
        </p:spPr>
        <p:txBody>
          <a:bodyPr wrap="square">
            <a:spAutoFit/>
          </a:bodyPr>
          <a:lstStyle/>
          <a:p>
            <a:pPr marL="342900" indent="-342900">
              <a:buFont typeface="Wingdings" panose="05000000000000000000" pitchFamily="2" charset="2"/>
              <a:buChar char="ü"/>
            </a:pPr>
            <a:r>
              <a:rPr lang="en-AU" sz="2000" b="1" dirty="0" smtClean="0">
                <a:latin typeface="Segoe UI" panose="020B0502040204020203" pitchFamily="34" charset="0"/>
                <a:ea typeface="Segoe UI" panose="020B0502040204020203" pitchFamily="34" charset="0"/>
                <a:cs typeface="Segoe UI" panose="020B0502040204020203" pitchFamily="34" charset="0"/>
              </a:rPr>
              <a:t>Get assistance </a:t>
            </a:r>
            <a:r>
              <a:rPr lang="en-AU" sz="2000" dirty="0" smtClean="0">
                <a:latin typeface="Segoe UI" panose="020B0502040204020203" pitchFamily="34" charset="0"/>
                <a:ea typeface="Segoe UI" panose="020B0502040204020203" pitchFamily="34" charset="0"/>
                <a:cs typeface="Segoe UI" panose="020B0502040204020203" pitchFamily="34" charset="0"/>
              </a:rPr>
              <a:t>– pre-application meetings can be organised with council planners to discuss your application</a:t>
            </a:r>
            <a:endParaRPr lang="en-US" sz="2000" dirty="0">
              <a:latin typeface="Segoe UI" panose="020B0502040204020203" pitchFamily="34" charset="0"/>
              <a:ea typeface="Segoe UI" panose="020B0502040204020203" pitchFamily="34" charset="0"/>
              <a:cs typeface="Segoe UI" panose="020B0502040204020203" pitchFamily="34" charset="0"/>
            </a:endParaRPr>
          </a:p>
        </p:txBody>
      </p:sp>
      <p:sp>
        <p:nvSpPr>
          <p:cNvPr id="26" name="Rectangle 25"/>
          <p:cNvSpPr/>
          <p:nvPr/>
        </p:nvSpPr>
        <p:spPr>
          <a:xfrm>
            <a:off x="580758" y="3368536"/>
            <a:ext cx="8104359" cy="707886"/>
          </a:xfrm>
          <a:prstGeom prst="rect">
            <a:avLst/>
          </a:prstGeom>
        </p:spPr>
        <p:txBody>
          <a:bodyPr wrap="square">
            <a:spAutoFit/>
          </a:bodyPr>
          <a:lstStyle/>
          <a:p>
            <a:pPr marL="342900" indent="-342900">
              <a:buFont typeface="Wingdings" panose="05000000000000000000" pitchFamily="2" charset="2"/>
              <a:buChar char="ü"/>
            </a:pPr>
            <a:r>
              <a:rPr lang="en-AU" sz="2000" b="1" dirty="0" smtClean="0">
                <a:latin typeface="Segoe UI" panose="020B0502040204020203" pitchFamily="34" charset="0"/>
                <a:ea typeface="Segoe UI" panose="020B0502040204020203" pitchFamily="34" charset="0"/>
                <a:cs typeface="Segoe UI" panose="020B0502040204020203" pitchFamily="34" charset="0"/>
              </a:rPr>
              <a:t>Fill out an application form </a:t>
            </a:r>
            <a:r>
              <a:rPr lang="en-AU" sz="2000" dirty="0" smtClean="0">
                <a:latin typeface="Segoe UI" panose="020B0502040204020203" pitchFamily="34" charset="0"/>
                <a:ea typeface="Segoe UI" panose="020B0502040204020203" pitchFamily="34" charset="0"/>
                <a:cs typeface="Segoe UI" panose="020B0502040204020203" pitchFamily="34" charset="0"/>
              </a:rPr>
              <a:t>– found on your local council’s website</a:t>
            </a:r>
            <a:endParaRPr lang="en-US" sz="2000" dirty="0">
              <a:latin typeface="Segoe UI" panose="020B0502040204020203" pitchFamily="34" charset="0"/>
              <a:ea typeface="Segoe UI" panose="020B0502040204020203" pitchFamily="34" charset="0"/>
              <a:cs typeface="Segoe UI" panose="020B0502040204020203" pitchFamily="34" charset="0"/>
            </a:endParaRPr>
          </a:p>
        </p:txBody>
      </p:sp>
      <p:sp>
        <p:nvSpPr>
          <p:cNvPr id="27" name="Rectangle 26"/>
          <p:cNvSpPr/>
          <p:nvPr/>
        </p:nvSpPr>
        <p:spPr>
          <a:xfrm>
            <a:off x="580761" y="4186080"/>
            <a:ext cx="8104357" cy="1015663"/>
          </a:xfrm>
          <a:prstGeom prst="rect">
            <a:avLst/>
          </a:prstGeom>
        </p:spPr>
        <p:txBody>
          <a:bodyPr wrap="square">
            <a:spAutoFit/>
          </a:bodyPr>
          <a:lstStyle/>
          <a:p>
            <a:pPr marL="342900" indent="-342900">
              <a:buFont typeface="Wingdings" panose="05000000000000000000" pitchFamily="2" charset="2"/>
              <a:buChar char="ü"/>
            </a:pPr>
            <a:r>
              <a:rPr lang="en-AU" sz="2000" b="1" dirty="0" smtClean="0">
                <a:latin typeface="Segoe UI" panose="020B0502040204020203" pitchFamily="34" charset="0"/>
                <a:ea typeface="Segoe UI" panose="020B0502040204020203" pitchFamily="34" charset="0"/>
                <a:cs typeface="Segoe UI" panose="020B0502040204020203" pitchFamily="34" charset="0"/>
              </a:rPr>
              <a:t>Provide all required information</a:t>
            </a:r>
            <a:r>
              <a:rPr lang="en-AU" sz="2000" dirty="0" smtClean="0">
                <a:latin typeface="Segoe UI" panose="020B0502040204020203" pitchFamily="34" charset="0"/>
                <a:ea typeface="Segoe UI" panose="020B0502040204020203" pitchFamily="34" charset="0"/>
                <a:cs typeface="Segoe UI" panose="020B0502040204020203" pitchFamily="34" charset="0"/>
              </a:rPr>
              <a:t>, including a written statement and any supporting specialist reports if you do not meet the approved measures </a:t>
            </a:r>
            <a:endParaRPr lang="en-US" sz="2000" dirty="0">
              <a:latin typeface="Segoe UI" panose="020B0502040204020203" pitchFamily="34" charset="0"/>
              <a:ea typeface="Segoe UI" panose="020B0502040204020203" pitchFamily="34" charset="0"/>
              <a:cs typeface="Segoe UI" panose="020B0502040204020203" pitchFamily="34" charset="0"/>
            </a:endParaRPr>
          </a:p>
        </p:txBody>
      </p:sp>
      <p:sp>
        <p:nvSpPr>
          <p:cNvPr id="28" name="Rectangle 27"/>
          <p:cNvSpPr/>
          <p:nvPr/>
        </p:nvSpPr>
        <p:spPr>
          <a:xfrm>
            <a:off x="580760" y="5326684"/>
            <a:ext cx="8104358" cy="707886"/>
          </a:xfrm>
          <a:prstGeom prst="rect">
            <a:avLst/>
          </a:prstGeom>
        </p:spPr>
        <p:txBody>
          <a:bodyPr wrap="square">
            <a:spAutoFit/>
          </a:bodyPr>
          <a:lstStyle/>
          <a:p>
            <a:pPr marL="342900" indent="-342900">
              <a:buFont typeface="Wingdings" panose="05000000000000000000" pitchFamily="2" charset="2"/>
              <a:buChar char="ü"/>
            </a:pPr>
            <a:r>
              <a:rPr lang="en-AU" sz="2000" b="1" dirty="0" smtClean="0">
                <a:latin typeface="Segoe UI" panose="020B0502040204020203" pitchFamily="34" charset="0"/>
                <a:ea typeface="Segoe UI" panose="020B0502040204020203" pitchFamily="34" charset="0"/>
                <a:cs typeface="Segoe UI" panose="020B0502040204020203" pitchFamily="34" charset="0"/>
              </a:rPr>
              <a:t>Attach your plans</a:t>
            </a:r>
            <a:r>
              <a:rPr lang="en-AU" sz="2000" dirty="0" smtClean="0">
                <a:latin typeface="Segoe UI" panose="020B0502040204020203" pitchFamily="34" charset="0"/>
                <a:ea typeface="Segoe UI" panose="020B0502040204020203" pitchFamily="34" charset="0"/>
                <a:cs typeface="Segoe UI" panose="020B0502040204020203" pitchFamily="34" charset="0"/>
              </a:rPr>
              <a:t>, including a site layout plan and elevation drawings</a:t>
            </a:r>
            <a:endParaRPr lang="en-US" sz="2000" dirty="0">
              <a:latin typeface="Segoe UI" panose="020B0502040204020203" pitchFamily="34" charset="0"/>
              <a:ea typeface="Segoe UI" panose="020B0502040204020203" pitchFamily="34" charset="0"/>
              <a:cs typeface="Segoe UI" panose="020B0502040204020203" pitchFamily="34" charset="0"/>
            </a:endParaRPr>
          </a:p>
        </p:txBody>
      </p:sp>
      <p:sp>
        <p:nvSpPr>
          <p:cNvPr id="22" name="TextBox 21"/>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3</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1804593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Today’s session…</a:t>
            </a:r>
            <a:endParaRPr lang="en-US" dirty="0"/>
          </a:p>
        </p:txBody>
      </p:sp>
      <p:grpSp>
        <p:nvGrpSpPr>
          <p:cNvPr id="9" name="Group 16"/>
          <p:cNvGrpSpPr>
            <a:grpSpLocks noChangeAspect="1"/>
          </p:cNvGrpSpPr>
          <p:nvPr/>
        </p:nvGrpSpPr>
        <p:grpSpPr bwMode="auto">
          <a:xfrm>
            <a:off x="728133" y="1666788"/>
            <a:ext cx="3293005" cy="4871843"/>
            <a:chOff x="1420" y="0"/>
            <a:chExt cx="2920" cy="4320"/>
          </a:xfrm>
        </p:grpSpPr>
        <p:sp>
          <p:nvSpPr>
            <p:cNvPr id="10" name="AutoShape 15"/>
            <p:cNvSpPr>
              <a:spLocks noChangeAspect="1" noChangeArrowheads="1" noTextEdit="1"/>
            </p:cNvSpPr>
            <p:nvPr/>
          </p:nvSpPr>
          <p:spPr bwMode="auto">
            <a:xfrm>
              <a:off x="1420" y="0"/>
              <a:ext cx="292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7"/>
            <p:cNvSpPr>
              <a:spLocks/>
            </p:cNvSpPr>
            <p:nvPr/>
          </p:nvSpPr>
          <p:spPr bwMode="auto">
            <a:xfrm>
              <a:off x="2360" y="1944"/>
              <a:ext cx="1681" cy="1060"/>
            </a:xfrm>
            <a:custGeom>
              <a:avLst/>
              <a:gdLst>
                <a:gd name="T0" fmla="*/ 1587 w 7256"/>
                <a:gd name="T1" fmla="*/ 0 h 4574"/>
                <a:gd name="T2" fmla="*/ 12 w 7256"/>
                <a:gd name="T3" fmla="*/ 3727 h 4574"/>
                <a:gd name="T4" fmla="*/ 20 w 7256"/>
                <a:gd name="T5" fmla="*/ 4574 h 4574"/>
                <a:gd name="T6" fmla="*/ 3651 w 7256"/>
                <a:gd name="T7" fmla="*/ 4574 h 4574"/>
                <a:gd name="T8" fmla="*/ 3699 w 7256"/>
                <a:gd name="T9" fmla="*/ 3744 h 4574"/>
                <a:gd name="T10" fmla="*/ 7256 w 7256"/>
                <a:gd name="T11" fmla="*/ 0 h 4574"/>
                <a:gd name="T12" fmla="*/ 1587 w 7256"/>
                <a:gd name="T13" fmla="*/ 0 h 4574"/>
              </a:gdLst>
              <a:ahLst/>
              <a:cxnLst>
                <a:cxn ang="0">
                  <a:pos x="T0" y="T1"/>
                </a:cxn>
                <a:cxn ang="0">
                  <a:pos x="T2" y="T3"/>
                </a:cxn>
                <a:cxn ang="0">
                  <a:pos x="T4" y="T5"/>
                </a:cxn>
                <a:cxn ang="0">
                  <a:pos x="T6" y="T7"/>
                </a:cxn>
                <a:cxn ang="0">
                  <a:pos x="T8" y="T9"/>
                </a:cxn>
                <a:cxn ang="0">
                  <a:pos x="T10" y="T11"/>
                </a:cxn>
                <a:cxn ang="0">
                  <a:pos x="T12" y="T13"/>
                </a:cxn>
              </a:cxnLst>
              <a:rect l="0" t="0" r="r" b="b"/>
              <a:pathLst>
                <a:path w="7256" h="4574">
                  <a:moveTo>
                    <a:pt x="1587" y="0"/>
                  </a:moveTo>
                  <a:cubicBezTo>
                    <a:pt x="790" y="1177"/>
                    <a:pt x="0" y="2000"/>
                    <a:pt x="12" y="3727"/>
                  </a:cubicBezTo>
                  <a:cubicBezTo>
                    <a:pt x="13" y="3928"/>
                    <a:pt x="17" y="4550"/>
                    <a:pt x="20" y="4574"/>
                  </a:cubicBezTo>
                  <a:cubicBezTo>
                    <a:pt x="3651" y="4574"/>
                    <a:pt x="3651" y="4574"/>
                    <a:pt x="3651" y="4574"/>
                  </a:cubicBezTo>
                  <a:cubicBezTo>
                    <a:pt x="3656" y="4556"/>
                    <a:pt x="3619" y="4146"/>
                    <a:pt x="3699" y="3744"/>
                  </a:cubicBezTo>
                  <a:cubicBezTo>
                    <a:pt x="3984" y="2307"/>
                    <a:pt x="5939" y="1510"/>
                    <a:pt x="7256" y="0"/>
                  </a:cubicBezTo>
                  <a:lnTo>
                    <a:pt x="1587"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auto">
            <a:xfrm>
              <a:off x="2728" y="710"/>
              <a:ext cx="1612" cy="1633"/>
            </a:xfrm>
            <a:custGeom>
              <a:avLst/>
              <a:gdLst>
                <a:gd name="T0" fmla="*/ 6959 w 6959"/>
                <a:gd name="T1" fmla="*/ 2214 h 7049"/>
                <a:gd name="T2" fmla="*/ 6507 w 6959"/>
                <a:gd name="T3" fmla="*/ 0 h 7049"/>
                <a:gd name="T4" fmla="*/ 1030 w 6959"/>
                <a:gd name="T5" fmla="*/ 2187 h 7049"/>
                <a:gd name="T6" fmla="*/ 1071 w 6959"/>
                <a:gd name="T7" fmla="*/ 2556 h 7049"/>
                <a:gd name="T8" fmla="*/ 0 w 6959"/>
                <a:gd name="T9" fmla="*/ 5328 h 7049"/>
                <a:gd name="T10" fmla="*/ 1169 w 6959"/>
                <a:gd name="T11" fmla="*/ 5333 h 7049"/>
                <a:gd name="T12" fmla="*/ 1690 w 6959"/>
                <a:gd name="T13" fmla="*/ 6086 h 7049"/>
                <a:gd name="T14" fmla="*/ 1691 w 6959"/>
                <a:gd name="T15" fmla="*/ 6086 h 7049"/>
                <a:gd name="T16" fmla="*/ 1527 w 6959"/>
                <a:gd name="T17" fmla="*/ 6482 h 7049"/>
                <a:gd name="T18" fmla="*/ 2207 w 6959"/>
                <a:gd name="T19" fmla="*/ 7038 h 7049"/>
                <a:gd name="T20" fmla="*/ 2852 w 6959"/>
                <a:gd name="T21" fmla="*/ 6442 h 7049"/>
                <a:gd name="T22" fmla="*/ 2654 w 6959"/>
                <a:gd name="T23" fmla="*/ 6049 h 7049"/>
                <a:gd name="T24" fmla="*/ 3020 w 6959"/>
                <a:gd name="T25" fmla="*/ 5336 h 7049"/>
                <a:gd name="T26" fmla="*/ 5669 w 6959"/>
                <a:gd name="T27" fmla="*/ 5328 h 7049"/>
                <a:gd name="T28" fmla="*/ 6959 w 6959"/>
                <a:gd name="T29" fmla="*/ 2214 h 7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59" h="7049">
                  <a:moveTo>
                    <a:pt x="6959" y="2214"/>
                  </a:moveTo>
                  <a:cubicBezTo>
                    <a:pt x="6959" y="1379"/>
                    <a:pt x="6803" y="641"/>
                    <a:pt x="6507" y="0"/>
                  </a:cubicBezTo>
                  <a:cubicBezTo>
                    <a:pt x="1030" y="2187"/>
                    <a:pt x="1030" y="2187"/>
                    <a:pt x="1030" y="2187"/>
                  </a:cubicBezTo>
                  <a:cubicBezTo>
                    <a:pt x="1056" y="2302"/>
                    <a:pt x="1071" y="2425"/>
                    <a:pt x="1071" y="2556"/>
                  </a:cubicBezTo>
                  <a:cubicBezTo>
                    <a:pt x="1071" y="3614"/>
                    <a:pt x="569" y="4489"/>
                    <a:pt x="0" y="5328"/>
                  </a:cubicBezTo>
                  <a:cubicBezTo>
                    <a:pt x="1169" y="5333"/>
                    <a:pt x="1169" y="5333"/>
                    <a:pt x="1169" y="5333"/>
                  </a:cubicBezTo>
                  <a:cubicBezTo>
                    <a:pt x="1989" y="5332"/>
                    <a:pt x="1856" y="5921"/>
                    <a:pt x="1690" y="6086"/>
                  </a:cubicBezTo>
                  <a:cubicBezTo>
                    <a:pt x="1691" y="6086"/>
                    <a:pt x="1691" y="6086"/>
                    <a:pt x="1691" y="6086"/>
                  </a:cubicBezTo>
                  <a:cubicBezTo>
                    <a:pt x="1585" y="6192"/>
                    <a:pt x="1522" y="6331"/>
                    <a:pt x="1527" y="6482"/>
                  </a:cubicBezTo>
                  <a:cubicBezTo>
                    <a:pt x="1536" y="6800"/>
                    <a:pt x="1840" y="7049"/>
                    <a:pt x="2207" y="7038"/>
                  </a:cubicBezTo>
                  <a:cubicBezTo>
                    <a:pt x="2572" y="7027"/>
                    <a:pt x="2861" y="6761"/>
                    <a:pt x="2852" y="6442"/>
                  </a:cubicBezTo>
                  <a:cubicBezTo>
                    <a:pt x="2847" y="6288"/>
                    <a:pt x="2772" y="6149"/>
                    <a:pt x="2654" y="6049"/>
                  </a:cubicBezTo>
                  <a:cubicBezTo>
                    <a:pt x="2514" y="5875"/>
                    <a:pt x="2404" y="5419"/>
                    <a:pt x="3020" y="5336"/>
                  </a:cubicBezTo>
                  <a:cubicBezTo>
                    <a:pt x="5669" y="5328"/>
                    <a:pt x="5669" y="5328"/>
                    <a:pt x="5669" y="5328"/>
                  </a:cubicBezTo>
                  <a:cubicBezTo>
                    <a:pt x="6404" y="4485"/>
                    <a:pt x="6959" y="3489"/>
                    <a:pt x="6959" y="2214"/>
                  </a:cubicBezTo>
                  <a:close/>
                </a:path>
              </a:pathLst>
            </a:custGeom>
            <a:solidFill>
              <a:srgbClr val="00AE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9"/>
            <p:cNvSpPr>
              <a:spLocks/>
            </p:cNvSpPr>
            <p:nvPr/>
          </p:nvSpPr>
          <p:spPr bwMode="auto">
            <a:xfrm>
              <a:off x="2687" y="0"/>
              <a:ext cx="1548" cy="1346"/>
            </a:xfrm>
            <a:custGeom>
              <a:avLst/>
              <a:gdLst>
                <a:gd name="T0" fmla="*/ 4785 w 6683"/>
                <a:gd name="T1" fmla="*/ 4582 h 5809"/>
                <a:gd name="T2" fmla="*/ 4844 w 6683"/>
                <a:gd name="T3" fmla="*/ 3797 h 5809"/>
                <a:gd name="T4" fmla="*/ 6683 w 6683"/>
                <a:gd name="T5" fmla="*/ 3063 h 5809"/>
                <a:gd name="T6" fmla="*/ 50 w 6683"/>
                <a:gd name="T7" fmla="*/ 0 h 5809"/>
                <a:gd name="T8" fmla="*/ 0 w 6683"/>
                <a:gd name="T9" fmla="*/ 1 h 5809"/>
                <a:gd name="T10" fmla="*/ 15 w 6683"/>
                <a:gd name="T11" fmla="*/ 4176 h 5809"/>
                <a:gd name="T12" fmla="*/ 1206 w 6683"/>
                <a:gd name="T13" fmla="*/ 5250 h 5809"/>
                <a:gd name="T14" fmla="*/ 3319 w 6683"/>
                <a:gd name="T15" fmla="*/ 4406 h 5809"/>
                <a:gd name="T16" fmla="*/ 3900 w 6683"/>
                <a:gd name="T17" fmla="*/ 4967 h 5809"/>
                <a:gd name="T18" fmla="*/ 3901 w 6683"/>
                <a:gd name="T19" fmla="*/ 4967 h 5809"/>
                <a:gd name="T20" fmla="*/ 3892 w 6683"/>
                <a:gd name="T21" fmla="*/ 5395 h 5809"/>
                <a:gd name="T22" fmla="*/ 4727 w 6683"/>
                <a:gd name="T23" fmla="*/ 5666 h 5809"/>
                <a:gd name="T24" fmla="*/ 5111 w 6683"/>
                <a:gd name="T25" fmla="*/ 4876 h 5809"/>
                <a:gd name="T26" fmla="*/ 4785 w 6683"/>
                <a:gd name="T27" fmla="*/ 4582 h 5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3" h="5809">
                  <a:moveTo>
                    <a:pt x="4785" y="4582"/>
                  </a:moveTo>
                  <a:cubicBezTo>
                    <a:pt x="4593" y="4473"/>
                    <a:pt x="4332" y="4097"/>
                    <a:pt x="4844" y="3797"/>
                  </a:cubicBezTo>
                  <a:cubicBezTo>
                    <a:pt x="6683" y="3063"/>
                    <a:pt x="6683" y="3063"/>
                    <a:pt x="6683" y="3063"/>
                  </a:cubicBezTo>
                  <a:cubicBezTo>
                    <a:pt x="5749" y="1043"/>
                    <a:pt x="3407" y="0"/>
                    <a:pt x="50" y="0"/>
                  </a:cubicBezTo>
                  <a:cubicBezTo>
                    <a:pt x="33" y="0"/>
                    <a:pt x="17" y="1"/>
                    <a:pt x="0" y="1"/>
                  </a:cubicBezTo>
                  <a:cubicBezTo>
                    <a:pt x="15" y="4176"/>
                    <a:pt x="15" y="4176"/>
                    <a:pt x="15" y="4176"/>
                  </a:cubicBezTo>
                  <a:cubicBezTo>
                    <a:pt x="652" y="4347"/>
                    <a:pt x="1077" y="4703"/>
                    <a:pt x="1206" y="5250"/>
                  </a:cubicBezTo>
                  <a:cubicBezTo>
                    <a:pt x="3319" y="4406"/>
                    <a:pt x="3319" y="4406"/>
                    <a:pt x="3319" y="4406"/>
                  </a:cubicBezTo>
                  <a:cubicBezTo>
                    <a:pt x="3946" y="4233"/>
                    <a:pt x="3989" y="4767"/>
                    <a:pt x="3900" y="4967"/>
                  </a:cubicBezTo>
                  <a:cubicBezTo>
                    <a:pt x="3901" y="4967"/>
                    <a:pt x="3901" y="4967"/>
                    <a:pt x="3901" y="4967"/>
                  </a:cubicBezTo>
                  <a:cubicBezTo>
                    <a:pt x="3841" y="5104"/>
                    <a:pt x="3833" y="5257"/>
                    <a:pt x="3892" y="5395"/>
                  </a:cubicBezTo>
                  <a:cubicBezTo>
                    <a:pt x="4016" y="5688"/>
                    <a:pt x="4390" y="5809"/>
                    <a:pt x="4727" y="5666"/>
                  </a:cubicBezTo>
                  <a:cubicBezTo>
                    <a:pt x="5064" y="5523"/>
                    <a:pt x="5236" y="5169"/>
                    <a:pt x="5111" y="4876"/>
                  </a:cubicBezTo>
                  <a:cubicBezTo>
                    <a:pt x="5051" y="4734"/>
                    <a:pt x="4931" y="4632"/>
                    <a:pt x="4785" y="4582"/>
                  </a:cubicBezTo>
                  <a:close/>
                </a:path>
              </a:pathLst>
            </a:custGeom>
            <a:solidFill>
              <a:srgbClr val="005F83"/>
            </a:solidFill>
            <a:ln w="15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0"/>
            <p:cNvSpPr>
              <a:spLocks/>
            </p:cNvSpPr>
            <p:nvPr/>
          </p:nvSpPr>
          <p:spPr bwMode="auto">
            <a:xfrm>
              <a:off x="1420" y="1"/>
              <a:ext cx="1666" cy="1216"/>
            </a:xfrm>
            <a:custGeom>
              <a:avLst/>
              <a:gdLst>
                <a:gd name="T0" fmla="*/ 6582 w 7195"/>
                <a:gd name="T1" fmla="*/ 1351 h 5252"/>
                <a:gd name="T2" fmla="*/ 6190 w 7195"/>
                <a:gd name="T3" fmla="*/ 1551 h 5252"/>
                <a:gd name="T4" fmla="*/ 5475 w 7195"/>
                <a:gd name="T5" fmla="*/ 1198 h 5252"/>
                <a:gd name="T6" fmla="*/ 5471 w 7195"/>
                <a:gd name="T7" fmla="*/ 0 h 5252"/>
                <a:gd name="T8" fmla="*/ 0 w 7195"/>
                <a:gd name="T9" fmla="*/ 1489 h 5252"/>
                <a:gd name="T10" fmla="*/ 1173 w 7195"/>
                <a:gd name="T11" fmla="*/ 5252 h 5252"/>
                <a:gd name="T12" fmla="*/ 4471 w 7195"/>
                <a:gd name="T13" fmla="*/ 4055 h 5252"/>
                <a:gd name="T14" fmla="*/ 5486 w 7195"/>
                <a:gd name="T15" fmla="*/ 4175 h 5252"/>
                <a:gd name="T16" fmla="*/ 5484 w 7195"/>
                <a:gd name="T17" fmla="*/ 3670 h 5252"/>
                <a:gd name="T18" fmla="*/ 5495 w 7195"/>
                <a:gd name="T19" fmla="*/ 3006 h 5252"/>
                <a:gd name="T20" fmla="*/ 6233 w 7195"/>
                <a:gd name="T21" fmla="*/ 2514 h 5252"/>
                <a:gd name="T22" fmla="*/ 6233 w 7195"/>
                <a:gd name="T23" fmla="*/ 2513 h 5252"/>
                <a:gd name="T24" fmla="*/ 6630 w 7195"/>
                <a:gd name="T25" fmla="*/ 2676 h 5252"/>
                <a:gd name="T26" fmla="*/ 7181 w 7195"/>
                <a:gd name="T27" fmla="*/ 1992 h 5252"/>
                <a:gd name="T28" fmla="*/ 6582 w 7195"/>
                <a:gd name="T29" fmla="*/ 1351 h 5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95" h="5252">
                  <a:moveTo>
                    <a:pt x="6582" y="1351"/>
                  </a:moveTo>
                  <a:cubicBezTo>
                    <a:pt x="6427" y="1357"/>
                    <a:pt x="6289" y="1432"/>
                    <a:pt x="6190" y="1551"/>
                  </a:cubicBezTo>
                  <a:cubicBezTo>
                    <a:pt x="6018" y="1692"/>
                    <a:pt x="5566" y="1803"/>
                    <a:pt x="5475" y="1198"/>
                  </a:cubicBezTo>
                  <a:cubicBezTo>
                    <a:pt x="5471" y="0"/>
                    <a:pt x="5471" y="0"/>
                    <a:pt x="5471" y="0"/>
                  </a:cubicBezTo>
                  <a:cubicBezTo>
                    <a:pt x="2249" y="15"/>
                    <a:pt x="0" y="1489"/>
                    <a:pt x="0" y="1489"/>
                  </a:cubicBezTo>
                  <a:cubicBezTo>
                    <a:pt x="1173" y="5252"/>
                    <a:pt x="1173" y="5252"/>
                    <a:pt x="1173" y="5252"/>
                  </a:cubicBezTo>
                  <a:cubicBezTo>
                    <a:pt x="1173" y="5252"/>
                    <a:pt x="2712" y="4055"/>
                    <a:pt x="4471" y="4055"/>
                  </a:cubicBezTo>
                  <a:cubicBezTo>
                    <a:pt x="4850" y="4055"/>
                    <a:pt x="5190" y="4096"/>
                    <a:pt x="5486" y="4175"/>
                  </a:cubicBezTo>
                  <a:cubicBezTo>
                    <a:pt x="5484" y="3670"/>
                    <a:pt x="5484" y="3670"/>
                    <a:pt x="5484" y="3670"/>
                  </a:cubicBezTo>
                  <a:cubicBezTo>
                    <a:pt x="5495" y="3006"/>
                    <a:pt x="5495" y="3006"/>
                    <a:pt x="5495" y="3006"/>
                  </a:cubicBezTo>
                  <a:cubicBezTo>
                    <a:pt x="5488" y="2187"/>
                    <a:pt x="6067" y="2349"/>
                    <a:pt x="6233" y="2514"/>
                  </a:cubicBezTo>
                  <a:cubicBezTo>
                    <a:pt x="6233" y="2513"/>
                    <a:pt x="6233" y="2513"/>
                    <a:pt x="6233" y="2513"/>
                  </a:cubicBezTo>
                  <a:cubicBezTo>
                    <a:pt x="6339" y="2618"/>
                    <a:pt x="6479" y="2681"/>
                    <a:pt x="6630" y="2676"/>
                  </a:cubicBezTo>
                  <a:cubicBezTo>
                    <a:pt x="6947" y="2664"/>
                    <a:pt x="7195" y="2358"/>
                    <a:pt x="7181" y="1992"/>
                  </a:cubicBezTo>
                  <a:cubicBezTo>
                    <a:pt x="7168" y="1627"/>
                    <a:pt x="6900" y="1339"/>
                    <a:pt x="6582" y="1351"/>
                  </a:cubicBezTo>
                  <a:close/>
                </a:path>
              </a:pathLst>
            </a:custGeom>
            <a:solidFill>
              <a:srgbClr val="A38F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21"/>
            <p:cNvSpPr>
              <a:spLocks/>
            </p:cNvSpPr>
            <p:nvPr/>
          </p:nvSpPr>
          <p:spPr bwMode="auto">
            <a:xfrm>
              <a:off x="2183" y="3226"/>
              <a:ext cx="1158" cy="1158"/>
            </a:xfrm>
            <a:custGeom>
              <a:avLst/>
              <a:gdLst>
                <a:gd name="T0" fmla="*/ 3208 w 5000"/>
                <a:gd name="T1" fmla="*/ 4608 h 4999"/>
                <a:gd name="T2" fmla="*/ 391 w 5000"/>
                <a:gd name="T3" fmla="*/ 3207 h 4999"/>
                <a:gd name="T4" fmla="*/ 1792 w 5000"/>
                <a:gd name="T5" fmla="*/ 391 h 4999"/>
                <a:gd name="T6" fmla="*/ 4609 w 5000"/>
                <a:gd name="T7" fmla="*/ 1792 h 4999"/>
                <a:gd name="T8" fmla="*/ 3208 w 5000"/>
                <a:gd name="T9" fmla="*/ 4608 h 4999"/>
              </a:gdLst>
              <a:ahLst/>
              <a:cxnLst>
                <a:cxn ang="0">
                  <a:pos x="T0" y="T1"/>
                </a:cxn>
                <a:cxn ang="0">
                  <a:pos x="T2" y="T3"/>
                </a:cxn>
                <a:cxn ang="0">
                  <a:pos x="T4" y="T5"/>
                </a:cxn>
                <a:cxn ang="0">
                  <a:pos x="T6" y="T7"/>
                </a:cxn>
                <a:cxn ang="0">
                  <a:pos x="T8" y="T9"/>
                </a:cxn>
              </a:cxnLst>
              <a:rect l="0" t="0" r="r" b="b"/>
              <a:pathLst>
                <a:path w="5000" h="4999">
                  <a:moveTo>
                    <a:pt x="3208" y="4608"/>
                  </a:moveTo>
                  <a:cubicBezTo>
                    <a:pt x="2043" y="4999"/>
                    <a:pt x="782" y="4372"/>
                    <a:pt x="391" y="3207"/>
                  </a:cubicBezTo>
                  <a:cubicBezTo>
                    <a:pt x="0" y="2043"/>
                    <a:pt x="628" y="782"/>
                    <a:pt x="1792" y="391"/>
                  </a:cubicBezTo>
                  <a:cubicBezTo>
                    <a:pt x="2957" y="0"/>
                    <a:pt x="4218" y="627"/>
                    <a:pt x="4609" y="1792"/>
                  </a:cubicBezTo>
                  <a:cubicBezTo>
                    <a:pt x="5000" y="2956"/>
                    <a:pt x="4373" y="4217"/>
                    <a:pt x="3208" y="460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22"/>
            <p:cNvSpPr>
              <a:spLocks/>
            </p:cNvSpPr>
            <p:nvPr/>
          </p:nvSpPr>
          <p:spPr bwMode="auto">
            <a:xfrm>
              <a:off x="2684" y="1"/>
              <a:ext cx="403" cy="967"/>
            </a:xfrm>
            <a:custGeom>
              <a:avLst/>
              <a:gdLst>
                <a:gd name="T0" fmla="*/ 14 w 1741"/>
                <a:gd name="T1" fmla="*/ 4175 h 4175"/>
                <a:gd name="T2" fmla="*/ 13 w 1741"/>
                <a:gd name="T3" fmla="*/ 3670 h 4175"/>
                <a:gd name="T4" fmla="*/ 23 w 1741"/>
                <a:gd name="T5" fmla="*/ 3006 h 4175"/>
                <a:gd name="T6" fmla="*/ 23 w 1741"/>
                <a:gd name="T7" fmla="*/ 2993 h 4175"/>
                <a:gd name="T8" fmla="*/ 23 w 1741"/>
                <a:gd name="T9" fmla="*/ 2993 h 4175"/>
                <a:gd name="T10" fmla="*/ 435 w 1741"/>
                <a:gd name="T11" fmla="*/ 2364 h 4175"/>
                <a:gd name="T12" fmla="*/ 435 w 1741"/>
                <a:gd name="T13" fmla="*/ 2364 h 4175"/>
                <a:gd name="T14" fmla="*/ 767 w 1741"/>
                <a:gd name="T15" fmla="*/ 2485 h 4175"/>
                <a:gd name="T16" fmla="*/ 767 w 1741"/>
                <a:gd name="T17" fmla="*/ 2485 h 4175"/>
                <a:gd name="T18" fmla="*/ 768 w 1741"/>
                <a:gd name="T19" fmla="*/ 2483 h 4175"/>
                <a:gd name="T20" fmla="*/ 788 w 1741"/>
                <a:gd name="T21" fmla="*/ 2502 h 4175"/>
                <a:gd name="T22" fmla="*/ 1155 w 1741"/>
                <a:gd name="T23" fmla="*/ 2660 h 4175"/>
                <a:gd name="T24" fmla="*/ 1155 w 1741"/>
                <a:gd name="T25" fmla="*/ 2660 h 4175"/>
                <a:gd name="T26" fmla="*/ 1173 w 1741"/>
                <a:gd name="T27" fmla="*/ 2660 h 4175"/>
                <a:gd name="T28" fmla="*/ 1173 w 1741"/>
                <a:gd name="T29" fmla="*/ 2660 h 4175"/>
                <a:gd name="T30" fmla="*/ 1710 w 1741"/>
                <a:gd name="T31" fmla="*/ 2020 h 4175"/>
                <a:gd name="T32" fmla="*/ 1710 w 1741"/>
                <a:gd name="T33" fmla="*/ 2020 h 4175"/>
                <a:gd name="T34" fmla="*/ 1710 w 1741"/>
                <a:gd name="T35" fmla="*/ 1992 h 4175"/>
                <a:gd name="T36" fmla="*/ 1710 w 1741"/>
                <a:gd name="T37" fmla="*/ 1992 h 4175"/>
                <a:gd name="T38" fmla="*/ 1144 w 1741"/>
                <a:gd name="T39" fmla="*/ 1366 h 4175"/>
                <a:gd name="T40" fmla="*/ 1144 w 1741"/>
                <a:gd name="T41" fmla="*/ 1366 h 4175"/>
                <a:gd name="T42" fmla="*/ 1126 w 1741"/>
                <a:gd name="T43" fmla="*/ 1366 h 4175"/>
                <a:gd name="T44" fmla="*/ 1126 w 1741"/>
                <a:gd name="T45" fmla="*/ 1366 h 4175"/>
                <a:gd name="T46" fmla="*/ 744 w 1741"/>
                <a:gd name="T47" fmla="*/ 1563 h 4175"/>
                <a:gd name="T48" fmla="*/ 744 w 1741"/>
                <a:gd name="T49" fmla="*/ 1563 h 4175"/>
                <a:gd name="T50" fmla="*/ 423 w 1741"/>
                <a:gd name="T51" fmla="*/ 1677 h 4175"/>
                <a:gd name="T52" fmla="*/ 423 w 1741"/>
                <a:gd name="T53" fmla="*/ 1677 h 4175"/>
                <a:gd name="T54" fmla="*/ 4 w 1741"/>
                <a:gd name="T55" fmla="*/ 1198 h 4175"/>
                <a:gd name="T56" fmla="*/ 4 w 1741"/>
                <a:gd name="T57" fmla="*/ 1198 h 4175"/>
                <a:gd name="T58" fmla="*/ 0 w 1741"/>
                <a:gd name="T59" fmla="*/ 0 h 4175"/>
                <a:gd name="T60" fmla="*/ 31 w 1741"/>
                <a:gd name="T61" fmla="*/ 0 h 4175"/>
                <a:gd name="T62" fmla="*/ 35 w 1741"/>
                <a:gd name="T63" fmla="*/ 1195 h 4175"/>
                <a:gd name="T64" fmla="*/ 423 w 1741"/>
                <a:gd name="T65" fmla="*/ 1646 h 4175"/>
                <a:gd name="T66" fmla="*/ 423 w 1741"/>
                <a:gd name="T67" fmla="*/ 1646 h 4175"/>
                <a:gd name="T68" fmla="*/ 722 w 1741"/>
                <a:gd name="T69" fmla="*/ 1540 h 4175"/>
                <a:gd name="T70" fmla="*/ 722 w 1741"/>
                <a:gd name="T71" fmla="*/ 1540 h 4175"/>
                <a:gd name="T72" fmla="*/ 1124 w 1741"/>
                <a:gd name="T73" fmla="*/ 1335 h 4175"/>
                <a:gd name="T74" fmla="*/ 1124 w 1741"/>
                <a:gd name="T75" fmla="*/ 1335 h 4175"/>
                <a:gd name="T76" fmla="*/ 1144 w 1741"/>
                <a:gd name="T77" fmla="*/ 1335 h 4175"/>
                <a:gd name="T78" fmla="*/ 1144 w 1741"/>
                <a:gd name="T79" fmla="*/ 1335 h 4175"/>
                <a:gd name="T80" fmla="*/ 1741 w 1741"/>
                <a:gd name="T81" fmla="*/ 1992 h 4175"/>
                <a:gd name="T82" fmla="*/ 1741 w 1741"/>
                <a:gd name="T83" fmla="*/ 1992 h 4175"/>
                <a:gd name="T84" fmla="*/ 1741 w 1741"/>
                <a:gd name="T85" fmla="*/ 2020 h 4175"/>
                <a:gd name="T86" fmla="*/ 1741 w 1741"/>
                <a:gd name="T87" fmla="*/ 2020 h 4175"/>
                <a:gd name="T88" fmla="*/ 1174 w 1741"/>
                <a:gd name="T89" fmla="*/ 2691 h 4175"/>
                <a:gd name="T90" fmla="*/ 1174 w 1741"/>
                <a:gd name="T91" fmla="*/ 2691 h 4175"/>
                <a:gd name="T92" fmla="*/ 1155 w 1741"/>
                <a:gd name="T93" fmla="*/ 2691 h 4175"/>
                <a:gd name="T94" fmla="*/ 1155 w 1741"/>
                <a:gd name="T95" fmla="*/ 2691 h 4175"/>
                <a:gd name="T96" fmla="*/ 786 w 1741"/>
                <a:gd name="T97" fmla="*/ 2543 h 4175"/>
                <a:gd name="T98" fmla="*/ 786 w 1741"/>
                <a:gd name="T99" fmla="*/ 2543 h 4175"/>
                <a:gd name="T100" fmla="*/ 786 w 1741"/>
                <a:gd name="T101" fmla="*/ 2545 h 4175"/>
                <a:gd name="T102" fmla="*/ 766 w 1741"/>
                <a:gd name="T103" fmla="*/ 2525 h 4175"/>
                <a:gd name="T104" fmla="*/ 435 w 1741"/>
                <a:gd name="T105" fmla="*/ 2395 h 4175"/>
                <a:gd name="T106" fmla="*/ 435 w 1741"/>
                <a:gd name="T107" fmla="*/ 2395 h 4175"/>
                <a:gd name="T108" fmla="*/ 54 w 1741"/>
                <a:gd name="T109" fmla="*/ 2993 h 4175"/>
                <a:gd name="T110" fmla="*/ 54 w 1741"/>
                <a:gd name="T111" fmla="*/ 2993 h 4175"/>
                <a:gd name="T112" fmla="*/ 54 w 1741"/>
                <a:gd name="T113" fmla="*/ 3006 h 4175"/>
                <a:gd name="T114" fmla="*/ 54 w 1741"/>
                <a:gd name="T115" fmla="*/ 3006 h 4175"/>
                <a:gd name="T116" fmla="*/ 44 w 1741"/>
                <a:gd name="T117" fmla="*/ 3670 h 4175"/>
                <a:gd name="T118" fmla="*/ 45 w 1741"/>
                <a:gd name="T119" fmla="*/ 4175 h 4175"/>
                <a:gd name="T120" fmla="*/ 45 w 1741"/>
                <a:gd name="T121" fmla="*/ 4175 h 4175"/>
                <a:gd name="T122" fmla="*/ 14 w 1741"/>
                <a:gd name="T123" fmla="*/ 4175 h 4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41" h="4175">
                  <a:moveTo>
                    <a:pt x="14" y="4175"/>
                  </a:moveTo>
                  <a:cubicBezTo>
                    <a:pt x="13" y="3670"/>
                    <a:pt x="13" y="3670"/>
                    <a:pt x="13" y="3670"/>
                  </a:cubicBezTo>
                  <a:cubicBezTo>
                    <a:pt x="23" y="3006"/>
                    <a:pt x="23" y="3006"/>
                    <a:pt x="23" y="3006"/>
                  </a:cubicBezTo>
                  <a:cubicBezTo>
                    <a:pt x="23" y="3002"/>
                    <a:pt x="23" y="2997"/>
                    <a:pt x="23" y="2993"/>
                  </a:cubicBezTo>
                  <a:cubicBezTo>
                    <a:pt x="23" y="2993"/>
                    <a:pt x="23" y="2993"/>
                    <a:pt x="23" y="2993"/>
                  </a:cubicBezTo>
                  <a:cubicBezTo>
                    <a:pt x="23" y="2515"/>
                    <a:pt x="229" y="2365"/>
                    <a:pt x="435" y="2364"/>
                  </a:cubicBezTo>
                  <a:cubicBezTo>
                    <a:pt x="435" y="2364"/>
                    <a:pt x="435" y="2364"/>
                    <a:pt x="435" y="2364"/>
                  </a:cubicBezTo>
                  <a:cubicBezTo>
                    <a:pt x="565" y="2364"/>
                    <a:pt x="692" y="2421"/>
                    <a:pt x="767" y="2485"/>
                  </a:cubicBezTo>
                  <a:cubicBezTo>
                    <a:pt x="767" y="2485"/>
                    <a:pt x="767" y="2485"/>
                    <a:pt x="767" y="2485"/>
                  </a:cubicBezTo>
                  <a:cubicBezTo>
                    <a:pt x="768" y="2483"/>
                    <a:pt x="768" y="2483"/>
                    <a:pt x="768" y="2483"/>
                  </a:cubicBezTo>
                  <a:cubicBezTo>
                    <a:pt x="788" y="2502"/>
                    <a:pt x="788" y="2502"/>
                    <a:pt x="788" y="2502"/>
                  </a:cubicBezTo>
                  <a:cubicBezTo>
                    <a:pt x="888" y="2601"/>
                    <a:pt x="1016" y="2660"/>
                    <a:pt x="1155" y="2660"/>
                  </a:cubicBezTo>
                  <a:cubicBezTo>
                    <a:pt x="1155" y="2660"/>
                    <a:pt x="1155" y="2660"/>
                    <a:pt x="1155" y="2660"/>
                  </a:cubicBezTo>
                  <a:cubicBezTo>
                    <a:pt x="1161" y="2660"/>
                    <a:pt x="1167" y="2660"/>
                    <a:pt x="1173" y="2660"/>
                  </a:cubicBezTo>
                  <a:cubicBezTo>
                    <a:pt x="1173" y="2660"/>
                    <a:pt x="1173" y="2660"/>
                    <a:pt x="1173" y="2660"/>
                  </a:cubicBezTo>
                  <a:cubicBezTo>
                    <a:pt x="1472" y="2650"/>
                    <a:pt x="1710" y="2367"/>
                    <a:pt x="1710" y="2020"/>
                  </a:cubicBezTo>
                  <a:cubicBezTo>
                    <a:pt x="1710" y="2020"/>
                    <a:pt x="1710" y="2020"/>
                    <a:pt x="1710" y="2020"/>
                  </a:cubicBezTo>
                  <a:cubicBezTo>
                    <a:pt x="1710" y="2011"/>
                    <a:pt x="1710" y="2002"/>
                    <a:pt x="1710" y="1992"/>
                  </a:cubicBezTo>
                  <a:cubicBezTo>
                    <a:pt x="1710" y="1992"/>
                    <a:pt x="1710" y="1992"/>
                    <a:pt x="1710" y="1992"/>
                  </a:cubicBezTo>
                  <a:cubicBezTo>
                    <a:pt x="1697" y="1641"/>
                    <a:pt x="1444" y="1365"/>
                    <a:pt x="1144" y="1366"/>
                  </a:cubicBezTo>
                  <a:cubicBezTo>
                    <a:pt x="1144" y="1366"/>
                    <a:pt x="1144" y="1366"/>
                    <a:pt x="1144" y="1366"/>
                  </a:cubicBezTo>
                  <a:cubicBezTo>
                    <a:pt x="1138" y="1366"/>
                    <a:pt x="1132" y="1366"/>
                    <a:pt x="1126" y="1366"/>
                  </a:cubicBezTo>
                  <a:cubicBezTo>
                    <a:pt x="1126" y="1366"/>
                    <a:pt x="1126" y="1366"/>
                    <a:pt x="1126" y="1366"/>
                  </a:cubicBezTo>
                  <a:cubicBezTo>
                    <a:pt x="976" y="1372"/>
                    <a:pt x="842" y="1445"/>
                    <a:pt x="744" y="1563"/>
                  </a:cubicBezTo>
                  <a:cubicBezTo>
                    <a:pt x="744" y="1563"/>
                    <a:pt x="744" y="1563"/>
                    <a:pt x="744" y="1563"/>
                  </a:cubicBezTo>
                  <a:cubicBezTo>
                    <a:pt x="670" y="1623"/>
                    <a:pt x="549" y="1677"/>
                    <a:pt x="423" y="1677"/>
                  </a:cubicBezTo>
                  <a:cubicBezTo>
                    <a:pt x="423" y="1677"/>
                    <a:pt x="423" y="1677"/>
                    <a:pt x="423" y="1677"/>
                  </a:cubicBezTo>
                  <a:cubicBezTo>
                    <a:pt x="243" y="1678"/>
                    <a:pt x="56" y="1560"/>
                    <a:pt x="4" y="1198"/>
                  </a:cubicBezTo>
                  <a:cubicBezTo>
                    <a:pt x="4" y="1198"/>
                    <a:pt x="4" y="1198"/>
                    <a:pt x="4" y="1198"/>
                  </a:cubicBezTo>
                  <a:cubicBezTo>
                    <a:pt x="0" y="0"/>
                    <a:pt x="0" y="0"/>
                    <a:pt x="0" y="0"/>
                  </a:cubicBezTo>
                  <a:cubicBezTo>
                    <a:pt x="31" y="0"/>
                    <a:pt x="31" y="0"/>
                    <a:pt x="31" y="0"/>
                  </a:cubicBezTo>
                  <a:cubicBezTo>
                    <a:pt x="35" y="1195"/>
                    <a:pt x="35" y="1195"/>
                    <a:pt x="35" y="1195"/>
                  </a:cubicBezTo>
                  <a:cubicBezTo>
                    <a:pt x="88" y="1546"/>
                    <a:pt x="258" y="1645"/>
                    <a:pt x="423" y="1646"/>
                  </a:cubicBezTo>
                  <a:cubicBezTo>
                    <a:pt x="423" y="1646"/>
                    <a:pt x="423" y="1646"/>
                    <a:pt x="423" y="1646"/>
                  </a:cubicBezTo>
                  <a:cubicBezTo>
                    <a:pt x="540" y="1646"/>
                    <a:pt x="656" y="1594"/>
                    <a:pt x="722" y="1540"/>
                  </a:cubicBezTo>
                  <a:cubicBezTo>
                    <a:pt x="722" y="1540"/>
                    <a:pt x="722" y="1540"/>
                    <a:pt x="722" y="1540"/>
                  </a:cubicBezTo>
                  <a:cubicBezTo>
                    <a:pt x="823" y="1419"/>
                    <a:pt x="966" y="1341"/>
                    <a:pt x="1124" y="1335"/>
                  </a:cubicBezTo>
                  <a:cubicBezTo>
                    <a:pt x="1124" y="1335"/>
                    <a:pt x="1124" y="1335"/>
                    <a:pt x="1124" y="1335"/>
                  </a:cubicBezTo>
                  <a:cubicBezTo>
                    <a:pt x="1131" y="1334"/>
                    <a:pt x="1138" y="1335"/>
                    <a:pt x="1144" y="1335"/>
                  </a:cubicBezTo>
                  <a:cubicBezTo>
                    <a:pt x="1144" y="1335"/>
                    <a:pt x="1144" y="1335"/>
                    <a:pt x="1144" y="1335"/>
                  </a:cubicBezTo>
                  <a:cubicBezTo>
                    <a:pt x="1464" y="1335"/>
                    <a:pt x="1728" y="1626"/>
                    <a:pt x="1741" y="1992"/>
                  </a:cubicBezTo>
                  <a:cubicBezTo>
                    <a:pt x="1741" y="1992"/>
                    <a:pt x="1741" y="1992"/>
                    <a:pt x="1741" y="1992"/>
                  </a:cubicBezTo>
                  <a:cubicBezTo>
                    <a:pt x="1741" y="2001"/>
                    <a:pt x="1741" y="2011"/>
                    <a:pt x="1741" y="2020"/>
                  </a:cubicBezTo>
                  <a:cubicBezTo>
                    <a:pt x="1741" y="2020"/>
                    <a:pt x="1741" y="2020"/>
                    <a:pt x="1741" y="2020"/>
                  </a:cubicBezTo>
                  <a:cubicBezTo>
                    <a:pt x="1741" y="2381"/>
                    <a:pt x="1493" y="2679"/>
                    <a:pt x="1174" y="2691"/>
                  </a:cubicBezTo>
                  <a:cubicBezTo>
                    <a:pt x="1174" y="2691"/>
                    <a:pt x="1174" y="2691"/>
                    <a:pt x="1174" y="2691"/>
                  </a:cubicBezTo>
                  <a:cubicBezTo>
                    <a:pt x="1168" y="2691"/>
                    <a:pt x="1162" y="2691"/>
                    <a:pt x="1155" y="2691"/>
                  </a:cubicBezTo>
                  <a:cubicBezTo>
                    <a:pt x="1155" y="2691"/>
                    <a:pt x="1155" y="2691"/>
                    <a:pt x="1155" y="2691"/>
                  </a:cubicBezTo>
                  <a:cubicBezTo>
                    <a:pt x="1016" y="2691"/>
                    <a:pt x="888" y="2635"/>
                    <a:pt x="786" y="2543"/>
                  </a:cubicBezTo>
                  <a:cubicBezTo>
                    <a:pt x="786" y="2543"/>
                    <a:pt x="786" y="2543"/>
                    <a:pt x="786" y="2543"/>
                  </a:cubicBezTo>
                  <a:cubicBezTo>
                    <a:pt x="786" y="2545"/>
                    <a:pt x="786" y="2545"/>
                    <a:pt x="786" y="2545"/>
                  </a:cubicBezTo>
                  <a:cubicBezTo>
                    <a:pt x="766" y="2525"/>
                    <a:pt x="766" y="2525"/>
                    <a:pt x="766" y="2525"/>
                  </a:cubicBezTo>
                  <a:cubicBezTo>
                    <a:pt x="702" y="2461"/>
                    <a:pt x="567" y="2395"/>
                    <a:pt x="435" y="2395"/>
                  </a:cubicBezTo>
                  <a:cubicBezTo>
                    <a:pt x="435" y="2395"/>
                    <a:pt x="435" y="2395"/>
                    <a:pt x="435" y="2395"/>
                  </a:cubicBezTo>
                  <a:cubicBezTo>
                    <a:pt x="247" y="2396"/>
                    <a:pt x="56" y="2522"/>
                    <a:pt x="54" y="2993"/>
                  </a:cubicBezTo>
                  <a:cubicBezTo>
                    <a:pt x="54" y="2993"/>
                    <a:pt x="54" y="2993"/>
                    <a:pt x="54" y="2993"/>
                  </a:cubicBezTo>
                  <a:cubicBezTo>
                    <a:pt x="54" y="2997"/>
                    <a:pt x="54" y="3001"/>
                    <a:pt x="54" y="3006"/>
                  </a:cubicBezTo>
                  <a:cubicBezTo>
                    <a:pt x="54" y="3006"/>
                    <a:pt x="54" y="3006"/>
                    <a:pt x="54" y="3006"/>
                  </a:cubicBezTo>
                  <a:cubicBezTo>
                    <a:pt x="44" y="3670"/>
                    <a:pt x="44" y="3670"/>
                    <a:pt x="44" y="3670"/>
                  </a:cubicBezTo>
                  <a:cubicBezTo>
                    <a:pt x="45" y="4175"/>
                    <a:pt x="45" y="4175"/>
                    <a:pt x="45" y="4175"/>
                  </a:cubicBezTo>
                  <a:cubicBezTo>
                    <a:pt x="45" y="4175"/>
                    <a:pt x="45" y="4175"/>
                    <a:pt x="45" y="4175"/>
                  </a:cubicBezTo>
                  <a:cubicBezTo>
                    <a:pt x="14" y="4175"/>
                    <a:pt x="14" y="4175"/>
                    <a:pt x="14" y="41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23"/>
            <p:cNvSpPr>
              <a:spLocks/>
            </p:cNvSpPr>
            <p:nvPr/>
          </p:nvSpPr>
          <p:spPr bwMode="auto">
            <a:xfrm>
              <a:off x="2728" y="1941"/>
              <a:ext cx="1313" cy="403"/>
            </a:xfrm>
            <a:custGeom>
              <a:avLst/>
              <a:gdLst>
                <a:gd name="T0" fmla="*/ 1511 w 5669"/>
                <a:gd name="T1" fmla="*/ 1170 h 1741"/>
                <a:gd name="T2" fmla="*/ 1511 w 5669"/>
                <a:gd name="T3" fmla="*/ 1153 h 1741"/>
                <a:gd name="T4" fmla="*/ 1511 w 5669"/>
                <a:gd name="T5" fmla="*/ 1153 h 1741"/>
                <a:gd name="T6" fmla="*/ 1661 w 5669"/>
                <a:gd name="T7" fmla="*/ 782 h 1741"/>
                <a:gd name="T8" fmla="*/ 1661 w 5669"/>
                <a:gd name="T9" fmla="*/ 782 h 1741"/>
                <a:gd name="T10" fmla="*/ 1659 w 5669"/>
                <a:gd name="T11" fmla="*/ 782 h 1741"/>
                <a:gd name="T12" fmla="*/ 1679 w 5669"/>
                <a:gd name="T13" fmla="*/ 762 h 1741"/>
                <a:gd name="T14" fmla="*/ 1799 w 5669"/>
                <a:gd name="T15" fmla="*/ 446 h 1741"/>
                <a:gd name="T16" fmla="*/ 1799 w 5669"/>
                <a:gd name="T17" fmla="*/ 446 h 1741"/>
                <a:gd name="T18" fmla="*/ 1171 w 5669"/>
                <a:gd name="T19" fmla="*/ 35 h 1741"/>
                <a:gd name="T20" fmla="*/ 1171 w 5669"/>
                <a:gd name="T21" fmla="*/ 35 h 1741"/>
                <a:gd name="T22" fmla="*/ 1171 w 5669"/>
                <a:gd name="T23" fmla="*/ 30 h 1741"/>
                <a:gd name="T24" fmla="*/ 1169 w 5669"/>
                <a:gd name="T25" fmla="*/ 35 h 1741"/>
                <a:gd name="T26" fmla="*/ 0 w 5669"/>
                <a:gd name="T27" fmla="*/ 31 h 1741"/>
                <a:gd name="T28" fmla="*/ 0 w 5669"/>
                <a:gd name="T29" fmla="*/ 31 h 1741"/>
                <a:gd name="T30" fmla="*/ 0 w 5669"/>
                <a:gd name="T31" fmla="*/ 0 h 1741"/>
                <a:gd name="T32" fmla="*/ 1167 w 5669"/>
                <a:gd name="T33" fmla="*/ 4 h 1741"/>
                <a:gd name="T34" fmla="*/ 1171 w 5669"/>
                <a:gd name="T35" fmla="*/ 4 h 1741"/>
                <a:gd name="T36" fmla="*/ 1171 w 5669"/>
                <a:gd name="T37" fmla="*/ 4 h 1741"/>
                <a:gd name="T38" fmla="*/ 1830 w 5669"/>
                <a:gd name="T39" fmla="*/ 446 h 1741"/>
                <a:gd name="T40" fmla="*/ 1830 w 5669"/>
                <a:gd name="T41" fmla="*/ 446 h 1741"/>
                <a:gd name="T42" fmla="*/ 1720 w 5669"/>
                <a:gd name="T43" fmla="*/ 763 h 1741"/>
                <a:gd name="T44" fmla="*/ 1720 w 5669"/>
                <a:gd name="T45" fmla="*/ 763 h 1741"/>
                <a:gd name="T46" fmla="*/ 1723 w 5669"/>
                <a:gd name="T47" fmla="*/ 763 h 1741"/>
                <a:gd name="T48" fmla="*/ 1702 w 5669"/>
                <a:gd name="T49" fmla="*/ 784 h 1741"/>
                <a:gd name="T50" fmla="*/ 1542 w 5669"/>
                <a:gd name="T51" fmla="*/ 1153 h 1741"/>
                <a:gd name="T52" fmla="*/ 1542 w 5669"/>
                <a:gd name="T53" fmla="*/ 1153 h 1741"/>
                <a:gd name="T54" fmla="*/ 1542 w 5669"/>
                <a:gd name="T55" fmla="*/ 1168 h 1741"/>
                <a:gd name="T56" fmla="*/ 1542 w 5669"/>
                <a:gd name="T57" fmla="*/ 1168 h 1741"/>
                <a:gd name="T58" fmla="*/ 2183 w 5669"/>
                <a:gd name="T59" fmla="*/ 1710 h 1741"/>
                <a:gd name="T60" fmla="*/ 2183 w 5669"/>
                <a:gd name="T61" fmla="*/ 1710 h 1741"/>
                <a:gd name="T62" fmla="*/ 2206 w 5669"/>
                <a:gd name="T63" fmla="*/ 1709 h 1741"/>
                <a:gd name="T64" fmla="*/ 2206 w 5669"/>
                <a:gd name="T65" fmla="*/ 1709 h 1741"/>
                <a:gd name="T66" fmla="*/ 2836 w 5669"/>
                <a:gd name="T67" fmla="*/ 1144 h 1741"/>
                <a:gd name="T68" fmla="*/ 2836 w 5669"/>
                <a:gd name="T69" fmla="*/ 1144 h 1741"/>
                <a:gd name="T70" fmla="*/ 2836 w 5669"/>
                <a:gd name="T71" fmla="*/ 1130 h 1741"/>
                <a:gd name="T72" fmla="*/ 2836 w 5669"/>
                <a:gd name="T73" fmla="*/ 1130 h 1741"/>
                <a:gd name="T74" fmla="*/ 2642 w 5669"/>
                <a:gd name="T75" fmla="*/ 746 h 1741"/>
                <a:gd name="T76" fmla="*/ 2642 w 5669"/>
                <a:gd name="T77" fmla="*/ 746 h 1741"/>
                <a:gd name="T78" fmla="*/ 2529 w 5669"/>
                <a:gd name="T79" fmla="*/ 427 h 1741"/>
                <a:gd name="T80" fmla="*/ 2529 w 5669"/>
                <a:gd name="T81" fmla="*/ 427 h 1741"/>
                <a:gd name="T82" fmla="*/ 3020 w 5669"/>
                <a:gd name="T83" fmla="*/ 7 h 1741"/>
                <a:gd name="T84" fmla="*/ 3020 w 5669"/>
                <a:gd name="T85" fmla="*/ 7 h 1741"/>
                <a:gd name="T86" fmla="*/ 5669 w 5669"/>
                <a:gd name="T87" fmla="*/ 0 h 1741"/>
                <a:gd name="T88" fmla="*/ 5669 w 5669"/>
                <a:gd name="T89" fmla="*/ 31 h 1741"/>
                <a:gd name="T90" fmla="*/ 3022 w 5669"/>
                <a:gd name="T91" fmla="*/ 38 h 1741"/>
                <a:gd name="T92" fmla="*/ 2560 w 5669"/>
                <a:gd name="T93" fmla="*/ 427 h 1741"/>
                <a:gd name="T94" fmla="*/ 2560 w 5669"/>
                <a:gd name="T95" fmla="*/ 427 h 1741"/>
                <a:gd name="T96" fmla="*/ 2664 w 5669"/>
                <a:gd name="T97" fmla="*/ 724 h 1741"/>
                <a:gd name="T98" fmla="*/ 2664 w 5669"/>
                <a:gd name="T99" fmla="*/ 724 h 1741"/>
                <a:gd name="T100" fmla="*/ 2867 w 5669"/>
                <a:gd name="T101" fmla="*/ 1129 h 1741"/>
                <a:gd name="T102" fmla="*/ 2867 w 5669"/>
                <a:gd name="T103" fmla="*/ 1129 h 1741"/>
                <a:gd name="T104" fmla="*/ 2867 w 5669"/>
                <a:gd name="T105" fmla="*/ 1144 h 1741"/>
                <a:gd name="T106" fmla="*/ 2867 w 5669"/>
                <a:gd name="T107" fmla="*/ 1144 h 1741"/>
                <a:gd name="T108" fmla="*/ 2207 w 5669"/>
                <a:gd name="T109" fmla="*/ 1740 h 1741"/>
                <a:gd name="T110" fmla="*/ 2207 w 5669"/>
                <a:gd name="T111" fmla="*/ 1740 h 1741"/>
                <a:gd name="T112" fmla="*/ 2183 w 5669"/>
                <a:gd name="T113" fmla="*/ 1740 h 1741"/>
                <a:gd name="T114" fmla="*/ 2183 w 5669"/>
                <a:gd name="T115" fmla="*/ 1740 h 1741"/>
                <a:gd name="T116" fmla="*/ 1511 w 5669"/>
                <a:gd name="T117" fmla="*/ 1170 h 1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9" h="1741">
                  <a:moveTo>
                    <a:pt x="1511" y="1170"/>
                  </a:moveTo>
                  <a:cubicBezTo>
                    <a:pt x="1511" y="1164"/>
                    <a:pt x="1511" y="1158"/>
                    <a:pt x="1511" y="1153"/>
                  </a:cubicBezTo>
                  <a:cubicBezTo>
                    <a:pt x="1511" y="1153"/>
                    <a:pt x="1511" y="1153"/>
                    <a:pt x="1511" y="1153"/>
                  </a:cubicBezTo>
                  <a:cubicBezTo>
                    <a:pt x="1511" y="1013"/>
                    <a:pt x="1567" y="884"/>
                    <a:pt x="1661" y="782"/>
                  </a:cubicBezTo>
                  <a:cubicBezTo>
                    <a:pt x="1661" y="782"/>
                    <a:pt x="1661" y="782"/>
                    <a:pt x="1661" y="782"/>
                  </a:cubicBezTo>
                  <a:cubicBezTo>
                    <a:pt x="1659" y="782"/>
                    <a:pt x="1659" y="782"/>
                    <a:pt x="1659" y="782"/>
                  </a:cubicBezTo>
                  <a:cubicBezTo>
                    <a:pt x="1679" y="762"/>
                    <a:pt x="1679" y="762"/>
                    <a:pt x="1679" y="762"/>
                  </a:cubicBezTo>
                  <a:cubicBezTo>
                    <a:pt x="1740" y="701"/>
                    <a:pt x="1799" y="574"/>
                    <a:pt x="1799" y="446"/>
                  </a:cubicBezTo>
                  <a:cubicBezTo>
                    <a:pt x="1799" y="446"/>
                    <a:pt x="1799" y="446"/>
                    <a:pt x="1799" y="446"/>
                  </a:cubicBezTo>
                  <a:cubicBezTo>
                    <a:pt x="1798" y="246"/>
                    <a:pt x="1665" y="37"/>
                    <a:pt x="1171" y="35"/>
                  </a:cubicBezTo>
                  <a:cubicBezTo>
                    <a:pt x="1171" y="35"/>
                    <a:pt x="1171" y="35"/>
                    <a:pt x="1171" y="35"/>
                  </a:cubicBezTo>
                  <a:cubicBezTo>
                    <a:pt x="1171" y="30"/>
                    <a:pt x="1171" y="30"/>
                    <a:pt x="1171" y="30"/>
                  </a:cubicBezTo>
                  <a:cubicBezTo>
                    <a:pt x="1169" y="35"/>
                    <a:pt x="1169" y="35"/>
                    <a:pt x="1169" y="35"/>
                  </a:cubicBezTo>
                  <a:cubicBezTo>
                    <a:pt x="0" y="31"/>
                    <a:pt x="0" y="31"/>
                    <a:pt x="0" y="31"/>
                  </a:cubicBezTo>
                  <a:cubicBezTo>
                    <a:pt x="0" y="31"/>
                    <a:pt x="0" y="31"/>
                    <a:pt x="0" y="31"/>
                  </a:cubicBezTo>
                  <a:cubicBezTo>
                    <a:pt x="0" y="0"/>
                    <a:pt x="0" y="0"/>
                    <a:pt x="0" y="0"/>
                  </a:cubicBezTo>
                  <a:cubicBezTo>
                    <a:pt x="1167" y="4"/>
                    <a:pt x="1167" y="4"/>
                    <a:pt x="1167" y="4"/>
                  </a:cubicBezTo>
                  <a:cubicBezTo>
                    <a:pt x="1167" y="4"/>
                    <a:pt x="1169" y="4"/>
                    <a:pt x="1171" y="4"/>
                  </a:cubicBezTo>
                  <a:cubicBezTo>
                    <a:pt x="1171" y="4"/>
                    <a:pt x="1171" y="4"/>
                    <a:pt x="1171" y="4"/>
                  </a:cubicBezTo>
                  <a:cubicBezTo>
                    <a:pt x="1673" y="4"/>
                    <a:pt x="1829" y="229"/>
                    <a:pt x="1830" y="446"/>
                  </a:cubicBezTo>
                  <a:cubicBezTo>
                    <a:pt x="1830" y="446"/>
                    <a:pt x="1830" y="446"/>
                    <a:pt x="1830" y="446"/>
                  </a:cubicBezTo>
                  <a:cubicBezTo>
                    <a:pt x="1830" y="571"/>
                    <a:pt x="1780" y="691"/>
                    <a:pt x="1720" y="763"/>
                  </a:cubicBezTo>
                  <a:cubicBezTo>
                    <a:pt x="1720" y="763"/>
                    <a:pt x="1720" y="763"/>
                    <a:pt x="1720" y="763"/>
                  </a:cubicBezTo>
                  <a:cubicBezTo>
                    <a:pt x="1723" y="763"/>
                    <a:pt x="1723" y="763"/>
                    <a:pt x="1723" y="763"/>
                  </a:cubicBezTo>
                  <a:cubicBezTo>
                    <a:pt x="1702" y="784"/>
                    <a:pt x="1702" y="784"/>
                    <a:pt x="1702" y="784"/>
                  </a:cubicBezTo>
                  <a:cubicBezTo>
                    <a:pt x="1602" y="884"/>
                    <a:pt x="1542" y="1013"/>
                    <a:pt x="1542" y="1153"/>
                  </a:cubicBezTo>
                  <a:cubicBezTo>
                    <a:pt x="1542" y="1153"/>
                    <a:pt x="1542" y="1153"/>
                    <a:pt x="1542" y="1153"/>
                  </a:cubicBezTo>
                  <a:cubicBezTo>
                    <a:pt x="1542" y="1158"/>
                    <a:pt x="1542" y="1163"/>
                    <a:pt x="1542" y="1168"/>
                  </a:cubicBezTo>
                  <a:cubicBezTo>
                    <a:pt x="1542" y="1168"/>
                    <a:pt x="1542" y="1168"/>
                    <a:pt x="1542" y="1168"/>
                  </a:cubicBezTo>
                  <a:cubicBezTo>
                    <a:pt x="1551" y="1469"/>
                    <a:pt x="1834" y="1710"/>
                    <a:pt x="2183" y="1710"/>
                  </a:cubicBezTo>
                  <a:cubicBezTo>
                    <a:pt x="2183" y="1710"/>
                    <a:pt x="2183" y="1710"/>
                    <a:pt x="2183" y="1710"/>
                  </a:cubicBezTo>
                  <a:cubicBezTo>
                    <a:pt x="2191" y="1710"/>
                    <a:pt x="2199" y="1710"/>
                    <a:pt x="2206" y="1709"/>
                  </a:cubicBezTo>
                  <a:cubicBezTo>
                    <a:pt x="2206" y="1709"/>
                    <a:pt x="2206" y="1709"/>
                    <a:pt x="2206" y="1709"/>
                  </a:cubicBezTo>
                  <a:cubicBezTo>
                    <a:pt x="2559" y="1699"/>
                    <a:pt x="2836" y="1446"/>
                    <a:pt x="2836" y="1144"/>
                  </a:cubicBezTo>
                  <a:cubicBezTo>
                    <a:pt x="2836" y="1144"/>
                    <a:pt x="2836" y="1144"/>
                    <a:pt x="2836" y="1144"/>
                  </a:cubicBezTo>
                  <a:cubicBezTo>
                    <a:pt x="2836" y="1139"/>
                    <a:pt x="2836" y="1134"/>
                    <a:pt x="2836" y="1130"/>
                  </a:cubicBezTo>
                  <a:cubicBezTo>
                    <a:pt x="2836" y="1130"/>
                    <a:pt x="2836" y="1130"/>
                    <a:pt x="2836" y="1130"/>
                  </a:cubicBezTo>
                  <a:cubicBezTo>
                    <a:pt x="2831" y="980"/>
                    <a:pt x="2759" y="845"/>
                    <a:pt x="2642" y="746"/>
                  </a:cubicBezTo>
                  <a:cubicBezTo>
                    <a:pt x="2642" y="746"/>
                    <a:pt x="2642" y="746"/>
                    <a:pt x="2642" y="746"/>
                  </a:cubicBezTo>
                  <a:cubicBezTo>
                    <a:pt x="2583" y="672"/>
                    <a:pt x="2530" y="552"/>
                    <a:pt x="2529" y="427"/>
                  </a:cubicBezTo>
                  <a:cubicBezTo>
                    <a:pt x="2529" y="427"/>
                    <a:pt x="2529" y="427"/>
                    <a:pt x="2529" y="427"/>
                  </a:cubicBezTo>
                  <a:cubicBezTo>
                    <a:pt x="2528" y="245"/>
                    <a:pt x="2648" y="56"/>
                    <a:pt x="3020" y="7"/>
                  </a:cubicBezTo>
                  <a:cubicBezTo>
                    <a:pt x="3020" y="7"/>
                    <a:pt x="3020" y="7"/>
                    <a:pt x="3020" y="7"/>
                  </a:cubicBezTo>
                  <a:cubicBezTo>
                    <a:pt x="5669" y="0"/>
                    <a:pt x="5669" y="0"/>
                    <a:pt x="5669" y="0"/>
                  </a:cubicBezTo>
                  <a:cubicBezTo>
                    <a:pt x="5669" y="31"/>
                    <a:pt x="5669" y="31"/>
                    <a:pt x="5669" y="31"/>
                  </a:cubicBezTo>
                  <a:cubicBezTo>
                    <a:pt x="3022" y="38"/>
                    <a:pt x="3022" y="38"/>
                    <a:pt x="3022" y="38"/>
                  </a:cubicBezTo>
                  <a:cubicBezTo>
                    <a:pt x="2661" y="88"/>
                    <a:pt x="2562" y="259"/>
                    <a:pt x="2560" y="427"/>
                  </a:cubicBezTo>
                  <a:cubicBezTo>
                    <a:pt x="2560" y="427"/>
                    <a:pt x="2560" y="427"/>
                    <a:pt x="2560" y="427"/>
                  </a:cubicBezTo>
                  <a:cubicBezTo>
                    <a:pt x="2560" y="543"/>
                    <a:pt x="2611" y="658"/>
                    <a:pt x="2664" y="724"/>
                  </a:cubicBezTo>
                  <a:cubicBezTo>
                    <a:pt x="2664" y="724"/>
                    <a:pt x="2664" y="724"/>
                    <a:pt x="2664" y="724"/>
                  </a:cubicBezTo>
                  <a:cubicBezTo>
                    <a:pt x="2785" y="827"/>
                    <a:pt x="2862" y="969"/>
                    <a:pt x="2867" y="1129"/>
                  </a:cubicBezTo>
                  <a:cubicBezTo>
                    <a:pt x="2867" y="1129"/>
                    <a:pt x="2867" y="1129"/>
                    <a:pt x="2867" y="1129"/>
                  </a:cubicBezTo>
                  <a:cubicBezTo>
                    <a:pt x="2867" y="1134"/>
                    <a:pt x="2867" y="1139"/>
                    <a:pt x="2867" y="1144"/>
                  </a:cubicBezTo>
                  <a:cubicBezTo>
                    <a:pt x="2867" y="1144"/>
                    <a:pt x="2867" y="1144"/>
                    <a:pt x="2867" y="1144"/>
                  </a:cubicBezTo>
                  <a:cubicBezTo>
                    <a:pt x="2867" y="1466"/>
                    <a:pt x="2574" y="1730"/>
                    <a:pt x="2207" y="1740"/>
                  </a:cubicBezTo>
                  <a:cubicBezTo>
                    <a:pt x="2207" y="1740"/>
                    <a:pt x="2207" y="1740"/>
                    <a:pt x="2207" y="1740"/>
                  </a:cubicBezTo>
                  <a:cubicBezTo>
                    <a:pt x="2199" y="1740"/>
                    <a:pt x="2191" y="1740"/>
                    <a:pt x="2183" y="1740"/>
                  </a:cubicBezTo>
                  <a:cubicBezTo>
                    <a:pt x="2183" y="1740"/>
                    <a:pt x="2183" y="1740"/>
                    <a:pt x="2183" y="1740"/>
                  </a:cubicBezTo>
                  <a:cubicBezTo>
                    <a:pt x="1820" y="1741"/>
                    <a:pt x="1521" y="1490"/>
                    <a:pt x="1511" y="1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24"/>
            <p:cNvSpPr>
              <a:spLocks/>
            </p:cNvSpPr>
            <p:nvPr/>
          </p:nvSpPr>
          <p:spPr bwMode="auto">
            <a:xfrm>
              <a:off x="2965" y="707"/>
              <a:ext cx="1271" cy="623"/>
            </a:xfrm>
            <a:custGeom>
              <a:avLst/>
              <a:gdLst>
                <a:gd name="T0" fmla="*/ 2678 w 5489"/>
                <a:gd name="T1" fmla="*/ 2352 h 2692"/>
                <a:gd name="T2" fmla="*/ 2636 w 5489"/>
                <a:gd name="T3" fmla="*/ 2147 h 2692"/>
                <a:gd name="T4" fmla="*/ 2636 w 5489"/>
                <a:gd name="T5" fmla="*/ 2147 h 2692"/>
                <a:gd name="T6" fmla="*/ 2676 w 5489"/>
                <a:gd name="T7" fmla="*/ 1939 h 2692"/>
                <a:gd name="T8" fmla="*/ 2676 w 5489"/>
                <a:gd name="T9" fmla="*/ 1939 h 2692"/>
                <a:gd name="T10" fmla="*/ 2674 w 5489"/>
                <a:gd name="T11" fmla="*/ 1939 h 2692"/>
                <a:gd name="T12" fmla="*/ 2686 w 5489"/>
                <a:gd name="T13" fmla="*/ 1912 h 2692"/>
                <a:gd name="T14" fmla="*/ 2719 w 5489"/>
                <a:gd name="T15" fmla="*/ 1731 h 2692"/>
                <a:gd name="T16" fmla="*/ 2719 w 5489"/>
                <a:gd name="T17" fmla="*/ 1731 h 2692"/>
                <a:gd name="T18" fmla="*/ 2343 w 5489"/>
                <a:gd name="T19" fmla="*/ 1338 h 2692"/>
                <a:gd name="T20" fmla="*/ 2343 w 5489"/>
                <a:gd name="T21" fmla="*/ 1338 h 2692"/>
                <a:gd name="T22" fmla="*/ 2124 w 5489"/>
                <a:gd name="T23" fmla="*/ 1371 h 2692"/>
                <a:gd name="T24" fmla="*/ 2124 w 5489"/>
                <a:gd name="T25" fmla="*/ 1371 h 2692"/>
                <a:gd name="T26" fmla="*/ 11 w 5489"/>
                <a:gd name="T27" fmla="*/ 2215 h 2692"/>
                <a:gd name="T28" fmla="*/ 0 w 5489"/>
                <a:gd name="T29" fmla="*/ 2187 h 2692"/>
                <a:gd name="T30" fmla="*/ 2114 w 5489"/>
                <a:gd name="T31" fmla="*/ 1342 h 2692"/>
                <a:gd name="T32" fmla="*/ 2343 w 5489"/>
                <a:gd name="T33" fmla="*/ 1307 h 2692"/>
                <a:gd name="T34" fmla="*/ 2343 w 5489"/>
                <a:gd name="T35" fmla="*/ 1307 h 2692"/>
                <a:gd name="T36" fmla="*/ 2750 w 5489"/>
                <a:gd name="T37" fmla="*/ 1731 h 2692"/>
                <a:gd name="T38" fmla="*/ 2750 w 5489"/>
                <a:gd name="T39" fmla="*/ 1731 h 2692"/>
                <a:gd name="T40" fmla="*/ 2724 w 5489"/>
                <a:gd name="T41" fmla="*/ 1897 h 2692"/>
                <a:gd name="T42" fmla="*/ 2724 w 5489"/>
                <a:gd name="T43" fmla="*/ 1897 h 2692"/>
                <a:gd name="T44" fmla="*/ 2727 w 5489"/>
                <a:gd name="T45" fmla="*/ 1896 h 2692"/>
                <a:gd name="T46" fmla="*/ 2715 w 5489"/>
                <a:gd name="T47" fmla="*/ 1924 h 2692"/>
                <a:gd name="T48" fmla="*/ 2667 w 5489"/>
                <a:gd name="T49" fmla="*/ 2147 h 2692"/>
                <a:gd name="T50" fmla="*/ 2667 w 5489"/>
                <a:gd name="T51" fmla="*/ 2147 h 2692"/>
                <a:gd name="T52" fmla="*/ 2706 w 5489"/>
                <a:gd name="T53" fmla="*/ 2340 h 2692"/>
                <a:gd name="T54" fmla="*/ 2706 w 5489"/>
                <a:gd name="T55" fmla="*/ 2340 h 2692"/>
                <a:gd name="T56" fmla="*/ 3236 w 5489"/>
                <a:gd name="T57" fmla="*/ 2661 h 2692"/>
                <a:gd name="T58" fmla="*/ 3236 w 5489"/>
                <a:gd name="T59" fmla="*/ 2661 h 2692"/>
                <a:gd name="T60" fmla="*/ 3521 w 5489"/>
                <a:gd name="T61" fmla="*/ 2602 h 2692"/>
                <a:gd name="T62" fmla="*/ 3521 w 5489"/>
                <a:gd name="T63" fmla="*/ 2602 h 2692"/>
                <a:gd name="T64" fmla="*/ 3936 w 5489"/>
                <a:gd name="T65" fmla="*/ 2027 h 2692"/>
                <a:gd name="T66" fmla="*/ 3936 w 5489"/>
                <a:gd name="T67" fmla="*/ 2027 h 2692"/>
                <a:gd name="T68" fmla="*/ 3897 w 5489"/>
                <a:gd name="T69" fmla="*/ 1833 h 2692"/>
                <a:gd name="T70" fmla="*/ 3897 w 5489"/>
                <a:gd name="T71" fmla="*/ 1833 h 2692"/>
                <a:gd name="T72" fmla="*/ 3577 w 5489"/>
                <a:gd name="T73" fmla="*/ 1546 h 2692"/>
                <a:gd name="T74" fmla="*/ 3577 w 5489"/>
                <a:gd name="T75" fmla="*/ 1546 h 2692"/>
                <a:gd name="T76" fmla="*/ 3329 w 5489"/>
                <a:gd name="T77" fmla="*/ 1153 h 2692"/>
                <a:gd name="T78" fmla="*/ 3329 w 5489"/>
                <a:gd name="T79" fmla="*/ 1153 h 2692"/>
                <a:gd name="T80" fmla="*/ 3638 w 5489"/>
                <a:gd name="T81" fmla="*/ 734 h 2692"/>
                <a:gd name="T82" fmla="*/ 3638 w 5489"/>
                <a:gd name="T83" fmla="*/ 734 h 2692"/>
                <a:gd name="T84" fmla="*/ 5477 w 5489"/>
                <a:gd name="T85" fmla="*/ 0 h 2692"/>
                <a:gd name="T86" fmla="*/ 5489 w 5489"/>
                <a:gd name="T87" fmla="*/ 28 h 2692"/>
                <a:gd name="T88" fmla="*/ 3652 w 5489"/>
                <a:gd name="T89" fmla="*/ 762 h 2692"/>
                <a:gd name="T90" fmla="*/ 3360 w 5489"/>
                <a:gd name="T91" fmla="*/ 1153 h 2692"/>
                <a:gd name="T92" fmla="*/ 3360 w 5489"/>
                <a:gd name="T93" fmla="*/ 1153 h 2692"/>
                <a:gd name="T94" fmla="*/ 3590 w 5489"/>
                <a:gd name="T95" fmla="*/ 1518 h 2692"/>
                <a:gd name="T96" fmla="*/ 3590 w 5489"/>
                <a:gd name="T97" fmla="*/ 1518 h 2692"/>
                <a:gd name="T98" fmla="*/ 3926 w 5489"/>
                <a:gd name="T99" fmla="*/ 1820 h 2692"/>
                <a:gd name="T100" fmla="*/ 3926 w 5489"/>
                <a:gd name="T101" fmla="*/ 1820 h 2692"/>
                <a:gd name="T102" fmla="*/ 3967 w 5489"/>
                <a:gd name="T103" fmla="*/ 2027 h 2692"/>
                <a:gd name="T104" fmla="*/ 3967 w 5489"/>
                <a:gd name="T105" fmla="*/ 2027 h 2692"/>
                <a:gd name="T106" fmla="*/ 3534 w 5489"/>
                <a:gd name="T107" fmla="*/ 2631 h 2692"/>
                <a:gd name="T108" fmla="*/ 3534 w 5489"/>
                <a:gd name="T109" fmla="*/ 2631 h 2692"/>
                <a:gd name="T110" fmla="*/ 3236 w 5489"/>
                <a:gd name="T111" fmla="*/ 2692 h 2692"/>
                <a:gd name="T112" fmla="*/ 3236 w 5489"/>
                <a:gd name="T113" fmla="*/ 2692 h 2692"/>
                <a:gd name="T114" fmla="*/ 2678 w 5489"/>
                <a:gd name="T115" fmla="*/ 2352 h 2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9" h="2692">
                  <a:moveTo>
                    <a:pt x="2678" y="2352"/>
                  </a:moveTo>
                  <a:cubicBezTo>
                    <a:pt x="2649" y="2286"/>
                    <a:pt x="2636" y="2216"/>
                    <a:pt x="2636" y="2147"/>
                  </a:cubicBezTo>
                  <a:cubicBezTo>
                    <a:pt x="2636" y="2147"/>
                    <a:pt x="2636" y="2147"/>
                    <a:pt x="2636" y="2147"/>
                  </a:cubicBezTo>
                  <a:cubicBezTo>
                    <a:pt x="2636" y="2076"/>
                    <a:pt x="2650" y="2006"/>
                    <a:pt x="2676" y="1939"/>
                  </a:cubicBezTo>
                  <a:cubicBezTo>
                    <a:pt x="2676" y="1939"/>
                    <a:pt x="2676" y="1939"/>
                    <a:pt x="2676" y="1939"/>
                  </a:cubicBezTo>
                  <a:cubicBezTo>
                    <a:pt x="2674" y="1939"/>
                    <a:pt x="2674" y="1939"/>
                    <a:pt x="2674" y="1939"/>
                  </a:cubicBezTo>
                  <a:cubicBezTo>
                    <a:pt x="2686" y="1912"/>
                    <a:pt x="2686" y="1912"/>
                    <a:pt x="2686" y="1912"/>
                  </a:cubicBezTo>
                  <a:cubicBezTo>
                    <a:pt x="2705" y="1866"/>
                    <a:pt x="2719" y="1801"/>
                    <a:pt x="2719" y="1731"/>
                  </a:cubicBezTo>
                  <a:cubicBezTo>
                    <a:pt x="2719" y="1731"/>
                    <a:pt x="2719" y="1731"/>
                    <a:pt x="2719" y="1731"/>
                  </a:cubicBezTo>
                  <a:cubicBezTo>
                    <a:pt x="2717" y="1548"/>
                    <a:pt x="2631" y="1339"/>
                    <a:pt x="2343" y="1338"/>
                  </a:cubicBezTo>
                  <a:cubicBezTo>
                    <a:pt x="2343" y="1338"/>
                    <a:pt x="2343" y="1338"/>
                    <a:pt x="2343" y="1338"/>
                  </a:cubicBezTo>
                  <a:cubicBezTo>
                    <a:pt x="2280" y="1338"/>
                    <a:pt x="2207" y="1349"/>
                    <a:pt x="2124" y="1371"/>
                  </a:cubicBezTo>
                  <a:cubicBezTo>
                    <a:pt x="2124" y="1371"/>
                    <a:pt x="2124" y="1371"/>
                    <a:pt x="2124" y="1371"/>
                  </a:cubicBezTo>
                  <a:cubicBezTo>
                    <a:pt x="11" y="2215"/>
                    <a:pt x="11" y="2215"/>
                    <a:pt x="11" y="2215"/>
                  </a:cubicBezTo>
                  <a:cubicBezTo>
                    <a:pt x="0" y="2187"/>
                    <a:pt x="0" y="2187"/>
                    <a:pt x="0" y="2187"/>
                  </a:cubicBezTo>
                  <a:cubicBezTo>
                    <a:pt x="2114" y="1342"/>
                    <a:pt x="2114" y="1342"/>
                    <a:pt x="2114" y="1342"/>
                  </a:cubicBezTo>
                  <a:cubicBezTo>
                    <a:pt x="2201" y="1318"/>
                    <a:pt x="2277" y="1307"/>
                    <a:pt x="2343" y="1307"/>
                  </a:cubicBezTo>
                  <a:cubicBezTo>
                    <a:pt x="2343" y="1307"/>
                    <a:pt x="2343" y="1307"/>
                    <a:pt x="2343" y="1307"/>
                  </a:cubicBezTo>
                  <a:cubicBezTo>
                    <a:pt x="2651" y="1308"/>
                    <a:pt x="2750" y="1540"/>
                    <a:pt x="2750" y="1731"/>
                  </a:cubicBezTo>
                  <a:cubicBezTo>
                    <a:pt x="2750" y="1731"/>
                    <a:pt x="2750" y="1731"/>
                    <a:pt x="2750" y="1731"/>
                  </a:cubicBezTo>
                  <a:cubicBezTo>
                    <a:pt x="2750" y="1792"/>
                    <a:pt x="2740" y="1850"/>
                    <a:pt x="2724" y="1897"/>
                  </a:cubicBezTo>
                  <a:cubicBezTo>
                    <a:pt x="2724" y="1897"/>
                    <a:pt x="2724" y="1897"/>
                    <a:pt x="2724" y="1897"/>
                  </a:cubicBezTo>
                  <a:cubicBezTo>
                    <a:pt x="2727" y="1896"/>
                    <a:pt x="2727" y="1896"/>
                    <a:pt x="2727" y="1896"/>
                  </a:cubicBezTo>
                  <a:cubicBezTo>
                    <a:pt x="2715" y="1924"/>
                    <a:pt x="2715" y="1924"/>
                    <a:pt x="2715" y="1924"/>
                  </a:cubicBezTo>
                  <a:cubicBezTo>
                    <a:pt x="2684" y="1996"/>
                    <a:pt x="2667" y="2072"/>
                    <a:pt x="2667" y="2147"/>
                  </a:cubicBezTo>
                  <a:cubicBezTo>
                    <a:pt x="2667" y="2147"/>
                    <a:pt x="2667" y="2147"/>
                    <a:pt x="2667" y="2147"/>
                  </a:cubicBezTo>
                  <a:cubicBezTo>
                    <a:pt x="2667" y="2212"/>
                    <a:pt x="2679" y="2278"/>
                    <a:pt x="2706" y="2340"/>
                  </a:cubicBezTo>
                  <a:cubicBezTo>
                    <a:pt x="2706" y="2340"/>
                    <a:pt x="2706" y="2340"/>
                    <a:pt x="2706" y="2340"/>
                  </a:cubicBezTo>
                  <a:cubicBezTo>
                    <a:pt x="2792" y="2542"/>
                    <a:pt x="3002" y="2661"/>
                    <a:pt x="3236" y="2661"/>
                  </a:cubicBezTo>
                  <a:cubicBezTo>
                    <a:pt x="3236" y="2661"/>
                    <a:pt x="3236" y="2661"/>
                    <a:pt x="3236" y="2661"/>
                  </a:cubicBezTo>
                  <a:cubicBezTo>
                    <a:pt x="3330" y="2661"/>
                    <a:pt x="3427" y="2642"/>
                    <a:pt x="3521" y="2602"/>
                  </a:cubicBezTo>
                  <a:cubicBezTo>
                    <a:pt x="3521" y="2602"/>
                    <a:pt x="3521" y="2602"/>
                    <a:pt x="3521" y="2602"/>
                  </a:cubicBezTo>
                  <a:cubicBezTo>
                    <a:pt x="3778" y="2493"/>
                    <a:pt x="3936" y="2259"/>
                    <a:pt x="3936" y="2027"/>
                  </a:cubicBezTo>
                  <a:cubicBezTo>
                    <a:pt x="3936" y="2027"/>
                    <a:pt x="3936" y="2027"/>
                    <a:pt x="3936" y="2027"/>
                  </a:cubicBezTo>
                  <a:cubicBezTo>
                    <a:pt x="3936" y="1961"/>
                    <a:pt x="3923" y="1895"/>
                    <a:pt x="3897" y="1833"/>
                  </a:cubicBezTo>
                  <a:cubicBezTo>
                    <a:pt x="3897" y="1833"/>
                    <a:pt x="3897" y="1833"/>
                    <a:pt x="3897" y="1833"/>
                  </a:cubicBezTo>
                  <a:cubicBezTo>
                    <a:pt x="3838" y="1695"/>
                    <a:pt x="3722" y="1596"/>
                    <a:pt x="3577" y="1546"/>
                  </a:cubicBezTo>
                  <a:cubicBezTo>
                    <a:pt x="3577" y="1546"/>
                    <a:pt x="3577" y="1546"/>
                    <a:pt x="3577" y="1546"/>
                  </a:cubicBezTo>
                  <a:cubicBezTo>
                    <a:pt x="3464" y="1482"/>
                    <a:pt x="3330" y="1332"/>
                    <a:pt x="3329" y="1153"/>
                  </a:cubicBezTo>
                  <a:cubicBezTo>
                    <a:pt x="3329" y="1153"/>
                    <a:pt x="3329" y="1153"/>
                    <a:pt x="3329" y="1153"/>
                  </a:cubicBezTo>
                  <a:cubicBezTo>
                    <a:pt x="3329" y="1015"/>
                    <a:pt x="3411" y="866"/>
                    <a:pt x="3638" y="734"/>
                  </a:cubicBezTo>
                  <a:cubicBezTo>
                    <a:pt x="3638" y="734"/>
                    <a:pt x="3638" y="734"/>
                    <a:pt x="3638" y="734"/>
                  </a:cubicBezTo>
                  <a:cubicBezTo>
                    <a:pt x="5477" y="0"/>
                    <a:pt x="5477" y="0"/>
                    <a:pt x="5477" y="0"/>
                  </a:cubicBezTo>
                  <a:cubicBezTo>
                    <a:pt x="5489" y="28"/>
                    <a:pt x="5489" y="28"/>
                    <a:pt x="5489" y="28"/>
                  </a:cubicBezTo>
                  <a:cubicBezTo>
                    <a:pt x="3652" y="762"/>
                    <a:pt x="3652" y="762"/>
                    <a:pt x="3652" y="762"/>
                  </a:cubicBezTo>
                  <a:cubicBezTo>
                    <a:pt x="3432" y="890"/>
                    <a:pt x="3361" y="1029"/>
                    <a:pt x="3360" y="1153"/>
                  </a:cubicBezTo>
                  <a:cubicBezTo>
                    <a:pt x="3360" y="1153"/>
                    <a:pt x="3360" y="1153"/>
                    <a:pt x="3360" y="1153"/>
                  </a:cubicBezTo>
                  <a:cubicBezTo>
                    <a:pt x="3360" y="1315"/>
                    <a:pt x="3487" y="1460"/>
                    <a:pt x="3590" y="1518"/>
                  </a:cubicBezTo>
                  <a:cubicBezTo>
                    <a:pt x="3590" y="1518"/>
                    <a:pt x="3590" y="1518"/>
                    <a:pt x="3590" y="1518"/>
                  </a:cubicBezTo>
                  <a:cubicBezTo>
                    <a:pt x="3739" y="1569"/>
                    <a:pt x="3863" y="1674"/>
                    <a:pt x="3926" y="1820"/>
                  </a:cubicBezTo>
                  <a:cubicBezTo>
                    <a:pt x="3926" y="1820"/>
                    <a:pt x="3926" y="1820"/>
                    <a:pt x="3926" y="1820"/>
                  </a:cubicBezTo>
                  <a:cubicBezTo>
                    <a:pt x="3954" y="1887"/>
                    <a:pt x="3968" y="1957"/>
                    <a:pt x="3967" y="2027"/>
                  </a:cubicBezTo>
                  <a:cubicBezTo>
                    <a:pt x="3967" y="2027"/>
                    <a:pt x="3967" y="2027"/>
                    <a:pt x="3967" y="2027"/>
                  </a:cubicBezTo>
                  <a:cubicBezTo>
                    <a:pt x="3967" y="2273"/>
                    <a:pt x="3801" y="2517"/>
                    <a:pt x="3534" y="2631"/>
                  </a:cubicBezTo>
                  <a:cubicBezTo>
                    <a:pt x="3534" y="2631"/>
                    <a:pt x="3534" y="2631"/>
                    <a:pt x="3534" y="2631"/>
                  </a:cubicBezTo>
                  <a:cubicBezTo>
                    <a:pt x="3435" y="2672"/>
                    <a:pt x="3334" y="2692"/>
                    <a:pt x="3236" y="2692"/>
                  </a:cubicBezTo>
                  <a:cubicBezTo>
                    <a:pt x="3236" y="2692"/>
                    <a:pt x="3236" y="2692"/>
                    <a:pt x="3236" y="2692"/>
                  </a:cubicBezTo>
                  <a:cubicBezTo>
                    <a:pt x="2992" y="2692"/>
                    <a:pt x="2769" y="2568"/>
                    <a:pt x="2678" y="23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5" name="Group 24"/>
          <p:cNvGrpSpPr/>
          <p:nvPr/>
        </p:nvGrpSpPr>
        <p:grpSpPr>
          <a:xfrm>
            <a:off x="4599216" y="1524193"/>
            <a:ext cx="4291047" cy="923330"/>
            <a:chOff x="4589297" y="1343777"/>
            <a:chExt cx="4291047" cy="923330"/>
          </a:xfrm>
        </p:grpSpPr>
        <p:sp>
          <p:nvSpPr>
            <p:cNvPr id="5" name="Rectangle 4"/>
            <p:cNvSpPr/>
            <p:nvPr/>
          </p:nvSpPr>
          <p:spPr>
            <a:xfrm>
              <a:off x="5294939" y="1343777"/>
              <a:ext cx="3585405" cy="923330"/>
            </a:xfrm>
            <a:prstGeom prst="rect">
              <a:avLst/>
            </a:prstGeom>
          </p:spPr>
          <p:txBody>
            <a:bodyPr wrap="square">
              <a:spAutoFit/>
            </a:bodyPr>
            <a:lstStyle/>
            <a:p>
              <a:r>
                <a:rPr lang="en-AU" dirty="0">
                  <a:solidFill>
                    <a:schemeClr val="bg2"/>
                  </a:solidFill>
                </a:rPr>
                <a:t>What are the new planning requirements and </a:t>
              </a:r>
              <a:r>
                <a:rPr lang="en-AU" dirty="0" smtClean="0">
                  <a:solidFill>
                    <a:schemeClr val="bg2"/>
                  </a:solidFill>
                </a:rPr>
                <a:t>where did they come from?</a:t>
              </a:r>
            </a:p>
          </p:txBody>
        </p:sp>
        <p:sp>
          <p:nvSpPr>
            <p:cNvPr id="19" name="TextBox 18"/>
            <p:cNvSpPr txBox="1"/>
            <p:nvPr/>
          </p:nvSpPr>
          <p:spPr>
            <a:xfrm>
              <a:off x="4589297" y="1343777"/>
              <a:ext cx="705642" cy="830997"/>
            </a:xfrm>
            <a:prstGeom prst="rect">
              <a:avLst/>
            </a:prstGeom>
            <a:noFill/>
          </p:spPr>
          <p:txBody>
            <a:bodyPr wrap="none" rtlCol="0">
              <a:spAutoFit/>
            </a:bodyPr>
            <a:lstStyle/>
            <a:p>
              <a:r>
                <a:rPr lang="en-AU" sz="4800" b="1" dirty="0" smtClean="0">
                  <a:solidFill>
                    <a:schemeClr val="bg2"/>
                  </a:solidFill>
                </a:rPr>
                <a:t>1.</a:t>
              </a:r>
              <a:endParaRPr lang="en-US" sz="4800" b="1" dirty="0">
                <a:solidFill>
                  <a:schemeClr val="bg2"/>
                </a:solidFill>
              </a:endParaRPr>
            </a:p>
          </p:txBody>
        </p:sp>
      </p:grpSp>
      <p:grpSp>
        <p:nvGrpSpPr>
          <p:cNvPr id="27" name="Group 26"/>
          <p:cNvGrpSpPr/>
          <p:nvPr/>
        </p:nvGrpSpPr>
        <p:grpSpPr>
          <a:xfrm>
            <a:off x="4599216" y="2758442"/>
            <a:ext cx="4291047" cy="830997"/>
            <a:chOff x="4589297" y="3705936"/>
            <a:chExt cx="4291047" cy="830997"/>
          </a:xfrm>
        </p:grpSpPr>
        <p:sp>
          <p:nvSpPr>
            <p:cNvPr id="7" name="Rectangle 6"/>
            <p:cNvSpPr/>
            <p:nvPr/>
          </p:nvSpPr>
          <p:spPr>
            <a:xfrm>
              <a:off x="5294939" y="3788481"/>
              <a:ext cx="3585405" cy="646331"/>
            </a:xfrm>
            <a:prstGeom prst="rect">
              <a:avLst/>
            </a:prstGeom>
          </p:spPr>
          <p:txBody>
            <a:bodyPr wrap="square">
              <a:spAutoFit/>
            </a:bodyPr>
            <a:lstStyle/>
            <a:p>
              <a:r>
                <a:rPr lang="en-AU" dirty="0">
                  <a:solidFill>
                    <a:schemeClr val="accent1"/>
                  </a:solidFill>
                </a:rPr>
                <a:t>What are the details of the new planning </a:t>
              </a:r>
              <a:r>
                <a:rPr lang="en-AU" dirty="0" smtClean="0">
                  <a:solidFill>
                    <a:schemeClr val="accent1"/>
                  </a:solidFill>
                </a:rPr>
                <a:t>requirements?</a:t>
              </a:r>
              <a:endParaRPr lang="en-AU" dirty="0">
                <a:solidFill>
                  <a:schemeClr val="accent1"/>
                </a:solidFill>
              </a:endParaRPr>
            </a:p>
          </p:txBody>
        </p:sp>
        <p:sp>
          <p:nvSpPr>
            <p:cNvPr id="21" name="TextBox 20"/>
            <p:cNvSpPr txBox="1"/>
            <p:nvPr/>
          </p:nvSpPr>
          <p:spPr>
            <a:xfrm>
              <a:off x="4589297" y="3705936"/>
              <a:ext cx="705642" cy="830997"/>
            </a:xfrm>
            <a:prstGeom prst="rect">
              <a:avLst/>
            </a:prstGeom>
            <a:noFill/>
          </p:spPr>
          <p:txBody>
            <a:bodyPr wrap="none" rtlCol="0">
              <a:spAutoFit/>
            </a:bodyPr>
            <a:lstStyle/>
            <a:p>
              <a:r>
                <a:rPr lang="en-AU" sz="4800" b="1" dirty="0">
                  <a:solidFill>
                    <a:schemeClr val="accent1"/>
                  </a:solidFill>
                </a:rPr>
                <a:t>2</a:t>
              </a:r>
              <a:r>
                <a:rPr lang="en-AU" sz="4800" b="1" dirty="0" smtClean="0">
                  <a:solidFill>
                    <a:schemeClr val="accent1"/>
                  </a:solidFill>
                </a:rPr>
                <a:t>.</a:t>
              </a:r>
              <a:endParaRPr lang="en-US" sz="4800" b="1" dirty="0">
                <a:solidFill>
                  <a:schemeClr val="accent1"/>
                </a:solidFill>
              </a:endParaRPr>
            </a:p>
          </p:txBody>
        </p:sp>
      </p:grpSp>
      <p:grpSp>
        <p:nvGrpSpPr>
          <p:cNvPr id="28" name="Group 27"/>
          <p:cNvGrpSpPr/>
          <p:nvPr/>
        </p:nvGrpSpPr>
        <p:grpSpPr>
          <a:xfrm>
            <a:off x="4598487" y="3815875"/>
            <a:ext cx="3976839" cy="1049008"/>
            <a:chOff x="4589297" y="4733854"/>
            <a:chExt cx="3532961" cy="1180946"/>
          </a:xfrm>
        </p:grpSpPr>
        <p:sp>
          <p:nvSpPr>
            <p:cNvPr id="8" name="Rectangle 7"/>
            <p:cNvSpPr/>
            <p:nvPr/>
          </p:nvSpPr>
          <p:spPr>
            <a:xfrm>
              <a:off x="5216826" y="4875339"/>
              <a:ext cx="2905432" cy="1039461"/>
            </a:xfrm>
            <a:prstGeom prst="rect">
              <a:avLst/>
            </a:prstGeom>
          </p:spPr>
          <p:txBody>
            <a:bodyPr wrap="square">
              <a:spAutoFit/>
            </a:bodyPr>
            <a:lstStyle/>
            <a:p>
              <a:r>
                <a:rPr lang="en-AU" dirty="0">
                  <a:solidFill>
                    <a:schemeClr val="accent3"/>
                  </a:solidFill>
                </a:rPr>
                <a:t>How do you apply to your local council for a planning permit</a:t>
              </a:r>
              <a:r>
                <a:rPr lang="en-AU" dirty="0" smtClean="0">
                  <a:solidFill>
                    <a:schemeClr val="accent3"/>
                  </a:solidFill>
                </a:rPr>
                <a:t>?</a:t>
              </a:r>
              <a:endParaRPr lang="en-AU" dirty="0">
                <a:solidFill>
                  <a:schemeClr val="accent3"/>
                </a:solidFill>
              </a:endParaRPr>
            </a:p>
          </p:txBody>
        </p:sp>
        <p:sp>
          <p:nvSpPr>
            <p:cNvPr id="22" name="TextBox 21"/>
            <p:cNvSpPr txBox="1"/>
            <p:nvPr/>
          </p:nvSpPr>
          <p:spPr>
            <a:xfrm>
              <a:off x="4589297" y="4733854"/>
              <a:ext cx="705642" cy="830997"/>
            </a:xfrm>
            <a:prstGeom prst="rect">
              <a:avLst/>
            </a:prstGeom>
            <a:noFill/>
          </p:spPr>
          <p:txBody>
            <a:bodyPr wrap="none" rtlCol="0">
              <a:spAutoFit/>
            </a:bodyPr>
            <a:lstStyle/>
            <a:p>
              <a:r>
                <a:rPr lang="en-AU" sz="4800" b="1" dirty="0">
                  <a:solidFill>
                    <a:schemeClr val="accent3"/>
                  </a:solidFill>
                </a:rPr>
                <a:t>3</a:t>
              </a:r>
              <a:r>
                <a:rPr lang="en-AU" sz="4800" b="1" dirty="0" smtClean="0">
                  <a:solidFill>
                    <a:schemeClr val="accent3"/>
                  </a:solidFill>
                </a:rPr>
                <a:t>.</a:t>
              </a:r>
              <a:endParaRPr lang="en-US" sz="4800" b="1" dirty="0">
                <a:solidFill>
                  <a:schemeClr val="accent3"/>
                </a:solidFill>
              </a:endParaRPr>
            </a:p>
          </p:txBody>
        </p:sp>
      </p:grpSp>
    </p:spTree>
    <p:extLst>
      <p:ext uri="{BB962C8B-B14F-4D97-AF65-F5344CB8AC3E}">
        <p14:creationId xmlns:p14="http://schemas.microsoft.com/office/powerpoint/2010/main" val="1646501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If you do not meet all the approved measures…</a:t>
            </a:r>
            <a:endParaRPr lang="en-US" dirty="0"/>
          </a:p>
        </p:txBody>
      </p:sp>
      <p:sp>
        <p:nvSpPr>
          <p:cNvPr id="3" name="Content Placeholder 2"/>
          <p:cNvSpPr>
            <a:spLocks noGrp="1"/>
          </p:cNvSpPr>
          <p:nvPr>
            <p:ph sz="quarter" idx="10"/>
          </p:nvPr>
        </p:nvSpPr>
        <p:spPr>
          <a:xfrm>
            <a:off x="601663" y="1828800"/>
            <a:ext cx="7945200" cy="4453467"/>
          </a:xfrm>
        </p:spPr>
        <p:txBody>
          <a:bodyPr/>
          <a:lstStyle/>
          <a:p>
            <a:r>
              <a:rPr lang="en-AU" sz="1800" dirty="0"/>
              <a:t>You can still apply, but </a:t>
            </a:r>
            <a:r>
              <a:rPr lang="en-AU" sz="1800" dirty="0" smtClean="0"/>
              <a:t>you must provide additional information showing how your plan addresses the objectives. </a:t>
            </a:r>
          </a:p>
          <a:p>
            <a:r>
              <a:rPr lang="en-AU" sz="1800" b="1" dirty="0" smtClean="0">
                <a:solidFill>
                  <a:schemeClr val="accent1"/>
                </a:solidFill>
              </a:rPr>
              <a:t>Example – Noise </a:t>
            </a:r>
          </a:p>
          <a:p>
            <a:pPr>
              <a:spcAft>
                <a:spcPts val="300"/>
              </a:spcAft>
            </a:pPr>
            <a:r>
              <a:rPr lang="en-AU" sz="1800" i="1" dirty="0" smtClean="0">
                <a:solidFill>
                  <a:schemeClr val="accent1"/>
                </a:solidFill>
              </a:rPr>
              <a:t>Your plan must ensure the design, construction and use of a kennel minimises impacts on adjoining properties in-line with the approved measures.</a:t>
            </a:r>
          </a:p>
          <a:p>
            <a:pPr>
              <a:spcAft>
                <a:spcPts val="300"/>
              </a:spcAft>
            </a:pPr>
            <a:r>
              <a:rPr lang="en-AU" sz="1800" i="1" dirty="0" smtClean="0">
                <a:solidFill>
                  <a:schemeClr val="accent1"/>
                </a:solidFill>
              </a:rPr>
              <a:t>But if you do not meet the approved measures, </a:t>
            </a:r>
            <a:r>
              <a:rPr lang="en-AU" sz="1800" i="1" dirty="0">
                <a:solidFill>
                  <a:schemeClr val="accent1"/>
                </a:solidFill>
              </a:rPr>
              <a:t>you can propose an alternative measure providing you </a:t>
            </a:r>
            <a:r>
              <a:rPr lang="en-AU" sz="1800" i="1" dirty="0" smtClean="0">
                <a:solidFill>
                  <a:schemeClr val="accent1"/>
                </a:solidFill>
              </a:rPr>
              <a:t>supply either:</a:t>
            </a:r>
            <a:endParaRPr lang="en-AU" sz="1800" i="1" dirty="0">
              <a:solidFill>
                <a:schemeClr val="accent1"/>
              </a:solidFill>
            </a:endParaRPr>
          </a:p>
          <a:p>
            <a:pPr marL="1058863" lvl="2" indent="-342900">
              <a:spcAft>
                <a:spcPts val="300"/>
              </a:spcAft>
            </a:pPr>
            <a:r>
              <a:rPr lang="en-AU" sz="1800" i="1" dirty="0">
                <a:solidFill>
                  <a:schemeClr val="accent1"/>
                </a:solidFill>
              </a:rPr>
              <a:t>A laboratory acoustic test report for the proposed construction, </a:t>
            </a:r>
            <a:r>
              <a:rPr lang="en-AU" sz="1800" i="1" dirty="0" smtClean="0">
                <a:solidFill>
                  <a:schemeClr val="accent1"/>
                </a:solidFill>
              </a:rPr>
              <a:t>or</a:t>
            </a:r>
          </a:p>
          <a:p>
            <a:pPr marL="1058863" lvl="2" indent="-342900">
              <a:spcAft>
                <a:spcPts val="300"/>
              </a:spcAft>
            </a:pPr>
            <a:r>
              <a:rPr lang="en-AU" sz="1800" i="1" dirty="0" smtClean="0">
                <a:solidFill>
                  <a:schemeClr val="accent1"/>
                </a:solidFill>
              </a:rPr>
              <a:t>An </a:t>
            </a:r>
            <a:r>
              <a:rPr lang="en-AU" sz="1800" i="1" dirty="0">
                <a:solidFill>
                  <a:schemeClr val="accent1"/>
                </a:solidFill>
              </a:rPr>
              <a:t>acoustic opinion provided by a suitably qualified acoustic </a:t>
            </a:r>
            <a:r>
              <a:rPr lang="en-AU" sz="1800" i="1" dirty="0" smtClean="0">
                <a:solidFill>
                  <a:schemeClr val="accent1"/>
                </a:solidFill>
              </a:rPr>
              <a:t>consultant</a:t>
            </a:r>
          </a:p>
          <a:p>
            <a:r>
              <a:rPr lang="en-AU" sz="1800" i="1" dirty="0">
                <a:solidFill>
                  <a:schemeClr val="accent1"/>
                </a:solidFill>
              </a:rPr>
              <a:t>That demonstrates noise impacts on adjoining properties will be sufficiently minimised.</a:t>
            </a:r>
          </a:p>
          <a:p>
            <a:pPr lvl="1" indent="0">
              <a:buNone/>
            </a:pPr>
            <a:r>
              <a:rPr lang="en-AU" dirty="0" smtClean="0"/>
              <a:t> </a:t>
            </a:r>
          </a:p>
        </p:txBody>
      </p:sp>
      <p:sp>
        <p:nvSpPr>
          <p:cNvPr id="5" name="TextBox 4"/>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3</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2320209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Once you have lodged an application…</a:t>
            </a:r>
            <a:endParaRPr lang="en-US" dirty="0"/>
          </a:p>
        </p:txBody>
      </p:sp>
      <p:sp>
        <p:nvSpPr>
          <p:cNvPr id="25" name="Rectangle 24"/>
          <p:cNvSpPr/>
          <p:nvPr/>
        </p:nvSpPr>
        <p:spPr>
          <a:xfrm>
            <a:off x="588839" y="1800211"/>
            <a:ext cx="7700581" cy="3016210"/>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AU" sz="2000" dirty="0">
                <a:ea typeface="Segoe UI" panose="020B0502040204020203" pitchFamily="34" charset="0"/>
                <a:cs typeface="Segoe UI" panose="020B0502040204020203" pitchFamily="34" charset="0"/>
              </a:rPr>
              <a:t>Council may request further information from you</a:t>
            </a:r>
          </a:p>
          <a:p>
            <a:pPr marL="342900" indent="-342900">
              <a:spcBef>
                <a:spcPts val="600"/>
              </a:spcBef>
              <a:spcAft>
                <a:spcPts val="600"/>
              </a:spcAft>
              <a:buFont typeface="Arial" panose="020B0604020202020204" pitchFamily="34" charset="0"/>
              <a:buChar char="•"/>
            </a:pPr>
            <a:r>
              <a:rPr lang="en-AU" sz="2000" dirty="0">
                <a:ea typeface="Segoe UI" panose="020B0502040204020203" pitchFamily="34" charset="0"/>
                <a:cs typeface="Segoe UI" panose="020B0502040204020203" pitchFamily="34" charset="0"/>
              </a:rPr>
              <a:t>If you do not meet the </a:t>
            </a:r>
            <a:r>
              <a:rPr lang="en-AU" sz="2000" dirty="0" smtClean="0">
                <a:ea typeface="Segoe UI" panose="020B0502040204020203" pitchFamily="34" charset="0"/>
                <a:cs typeface="Segoe UI" panose="020B0502040204020203" pitchFamily="34" charset="0"/>
              </a:rPr>
              <a:t>approved measures, </a:t>
            </a:r>
            <a:r>
              <a:rPr lang="en-AU" sz="2000" dirty="0">
                <a:ea typeface="Segoe UI" panose="020B0502040204020203" pitchFamily="34" charset="0"/>
                <a:cs typeface="Segoe UI" panose="020B0502040204020203" pitchFamily="34" charset="0"/>
              </a:rPr>
              <a:t>council may </a:t>
            </a:r>
            <a:r>
              <a:rPr lang="en-AU" sz="2000" dirty="0" smtClean="0">
                <a:ea typeface="Segoe UI" panose="020B0502040204020203" pitchFamily="34" charset="0"/>
                <a:cs typeface="Segoe UI" panose="020B0502040204020203" pitchFamily="34" charset="0"/>
              </a:rPr>
              <a:t>seek and consider </a:t>
            </a:r>
            <a:r>
              <a:rPr lang="en-AU" sz="2000" dirty="0">
                <a:ea typeface="Segoe UI" panose="020B0502040204020203" pitchFamily="34" charset="0"/>
                <a:cs typeface="Segoe UI" panose="020B0502040204020203" pitchFamily="34" charset="0"/>
              </a:rPr>
              <a:t>feedback from neighbours and community members who might be impacted</a:t>
            </a:r>
          </a:p>
          <a:p>
            <a:pPr marL="342900" indent="-342900">
              <a:spcBef>
                <a:spcPts val="600"/>
              </a:spcBef>
              <a:spcAft>
                <a:spcPts val="600"/>
              </a:spcAft>
              <a:buFont typeface="Arial" panose="020B0604020202020204" pitchFamily="34" charset="0"/>
              <a:buChar char="•"/>
            </a:pPr>
            <a:r>
              <a:rPr lang="en-AU" sz="2000" dirty="0">
                <a:ea typeface="Segoe UI" panose="020B0502040204020203" pitchFamily="34" charset="0"/>
                <a:cs typeface="Segoe UI" panose="020B0502040204020203" pitchFamily="34" charset="0"/>
              </a:rPr>
              <a:t>Your application is assessed against </a:t>
            </a:r>
            <a:r>
              <a:rPr lang="en-AU" sz="2000" dirty="0" smtClean="0">
                <a:ea typeface="Segoe UI" panose="020B0502040204020203" pitchFamily="34" charset="0"/>
                <a:cs typeface="Segoe UI" panose="020B0502040204020203" pitchFamily="34" charset="0"/>
              </a:rPr>
              <a:t>all </a:t>
            </a:r>
            <a:r>
              <a:rPr lang="en-AU" sz="2000" dirty="0">
                <a:ea typeface="Segoe UI" panose="020B0502040204020203" pitchFamily="34" charset="0"/>
                <a:cs typeface="Segoe UI" panose="020B0502040204020203" pitchFamily="34" charset="0"/>
              </a:rPr>
              <a:t>relevant regulations, including the planning requirements</a:t>
            </a:r>
            <a:endParaRPr lang="en-US" sz="2000" dirty="0">
              <a:ea typeface="Segoe UI" panose="020B0502040204020203" pitchFamily="34" charset="0"/>
              <a:cs typeface="Segoe UI" panose="020B0502040204020203" pitchFamily="34" charset="0"/>
            </a:endParaRPr>
          </a:p>
          <a:p>
            <a:pPr marL="342900" indent="-342900">
              <a:spcBef>
                <a:spcPts val="600"/>
              </a:spcBef>
              <a:spcAft>
                <a:spcPts val="600"/>
              </a:spcAft>
              <a:buFont typeface="Arial" panose="020B0604020202020204" pitchFamily="34" charset="0"/>
              <a:buChar char="•"/>
            </a:pPr>
            <a:r>
              <a:rPr lang="en-AU" sz="2000" dirty="0">
                <a:ea typeface="Segoe UI" panose="020B0502040204020203" pitchFamily="34" charset="0"/>
                <a:cs typeface="Segoe UI" panose="020B0502040204020203" pitchFamily="34" charset="0"/>
              </a:rPr>
              <a:t>A decision is </a:t>
            </a:r>
            <a:r>
              <a:rPr lang="en-AU" sz="2000" dirty="0" smtClean="0">
                <a:ea typeface="Segoe UI" panose="020B0502040204020203" pitchFamily="34" charset="0"/>
                <a:cs typeface="Segoe UI" panose="020B0502040204020203" pitchFamily="34" charset="0"/>
              </a:rPr>
              <a:t>made – approval, approval with conditions,  or refusal </a:t>
            </a:r>
            <a:endParaRPr lang="en-AU" sz="2000" dirty="0">
              <a:ea typeface="Segoe UI" panose="020B0502040204020203" pitchFamily="34" charset="0"/>
              <a:cs typeface="Segoe UI" panose="020B0502040204020203" pitchFamily="34" charset="0"/>
            </a:endParaRPr>
          </a:p>
        </p:txBody>
      </p:sp>
      <p:sp>
        <p:nvSpPr>
          <p:cNvPr id="16" name="TextBox 15"/>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3</a:t>
            </a:r>
            <a:endParaRPr lang="en-AU" sz="1200" i="1" dirty="0">
              <a:latin typeface="Segoe UI Light" panose="020B0502040204020203" pitchFamily="34" charset="0"/>
            </a:endParaRPr>
          </a:p>
        </p:txBody>
      </p:sp>
      <p:sp>
        <p:nvSpPr>
          <p:cNvPr id="3" name="Rectangle 2"/>
          <p:cNvSpPr/>
          <p:nvPr/>
        </p:nvSpPr>
        <p:spPr>
          <a:xfrm>
            <a:off x="781529" y="4963438"/>
            <a:ext cx="7315200" cy="1004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chemeClr val="bg1"/>
                </a:solidFill>
              </a:rPr>
              <a:t>If your </a:t>
            </a:r>
            <a:r>
              <a:rPr lang="en-AU" sz="1600" dirty="0">
                <a:solidFill>
                  <a:schemeClr val="bg1"/>
                </a:solidFill>
              </a:rPr>
              <a:t>planning permit has been refused or contains conditions that you don’t agree with, you have 60 days from the date of notice of decision to lodge an appeal with the Victorian Civil and Administrative Tribunal (VCAT</a:t>
            </a:r>
            <a:r>
              <a:rPr lang="en-AU" sz="1600" dirty="0" smtClean="0">
                <a:solidFill>
                  <a:schemeClr val="bg1"/>
                </a:solidFill>
              </a:rPr>
              <a:t>)</a:t>
            </a:r>
            <a:endParaRPr lang="en-US" sz="1600" dirty="0">
              <a:solidFill>
                <a:schemeClr val="bg1"/>
              </a:solidFill>
            </a:endParaRPr>
          </a:p>
        </p:txBody>
      </p:sp>
    </p:spTree>
    <p:extLst>
      <p:ext uri="{BB962C8B-B14F-4D97-AF65-F5344CB8AC3E}">
        <p14:creationId xmlns:p14="http://schemas.microsoft.com/office/powerpoint/2010/main" val="183728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Will I need any other </a:t>
            </a:r>
            <a:r>
              <a:rPr lang="en-AU" dirty="0" smtClean="0">
                <a:solidFill>
                  <a:schemeClr val="tx1"/>
                </a:solidFill>
              </a:rPr>
              <a:t>permits?</a:t>
            </a:r>
            <a:endParaRPr lang="en-US" dirty="0">
              <a:solidFill>
                <a:schemeClr val="tx1"/>
              </a:solidFill>
            </a:endParaRPr>
          </a:p>
        </p:txBody>
      </p:sp>
      <p:sp>
        <p:nvSpPr>
          <p:cNvPr id="6" name="Content Placeholder 2"/>
          <p:cNvSpPr txBox="1">
            <a:spLocks/>
          </p:cNvSpPr>
          <p:nvPr/>
        </p:nvSpPr>
        <p:spPr>
          <a:xfrm>
            <a:off x="623796" y="1853965"/>
            <a:ext cx="8061320" cy="2034135"/>
          </a:xfrm>
          <a:prstGeom prst="rect">
            <a:avLst/>
          </a:prstGeom>
        </p:spPr>
        <p:txBody>
          <a:bodyPr vert="horz" lIns="0" tIns="0" rIns="0" bIns="0" rtlCol="0">
            <a:noAutofit/>
          </a:bodyPr>
          <a:lstStyle>
            <a:lvl1pPr marL="0" indent="0" algn="l" defTabSz="914400" rtl="0" eaLnBrk="1" latinLnBrk="0" hangingPunct="1">
              <a:spcBef>
                <a:spcPts val="600"/>
              </a:spcBef>
              <a:spcAft>
                <a:spcPts val="600"/>
              </a:spcAft>
              <a:buClr>
                <a:schemeClr val="accent6"/>
              </a:buClr>
              <a:buFont typeface="Wingdings" pitchFamily="2" charset="2"/>
              <a:buNone/>
              <a:defRPr sz="1600" b="0" kern="1200">
                <a:solidFill>
                  <a:schemeClr val="tx1"/>
                </a:solidFill>
                <a:latin typeface="+mn-lt"/>
                <a:ea typeface="Segoe UI" panose="020B0502040204020203" pitchFamily="34" charset="0"/>
                <a:cs typeface="Segoe UI" panose="020B0502040204020203" pitchFamily="34" charset="0"/>
              </a:defRPr>
            </a:lvl1pPr>
            <a:lvl2pPr marL="358775" indent="-358775" algn="l" defTabSz="914400" rtl="0" eaLnBrk="1" latinLnBrk="0" hangingPunct="1">
              <a:spcBef>
                <a:spcPts val="600"/>
              </a:spcBef>
              <a:spcAft>
                <a:spcPts val="600"/>
              </a:spcAft>
              <a:buClr>
                <a:schemeClr val="tx2"/>
              </a:buClr>
              <a:buFont typeface="Arial" pitchFamily="34" charset="0"/>
              <a:buChar char="•"/>
              <a:defRPr sz="1600" b="0" kern="1200">
                <a:solidFill>
                  <a:schemeClr val="tx1"/>
                </a:solidFill>
                <a:latin typeface="+mn-lt"/>
                <a:ea typeface="Segoe UI" panose="020B0502040204020203" pitchFamily="34" charset="0"/>
                <a:cs typeface="Segoe UI" panose="020B0502040204020203" pitchFamily="34" charset="0"/>
              </a:defRPr>
            </a:lvl2pPr>
            <a:lvl3pPr marL="715963" indent="-357188" algn="l" defTabSz="914400" rtl="0" eaLnBrk="1" latinLnBrk="0" hangingPunct="1">
              <a:spcBef>
                <a:spcPts val="600"/>
              </a:spcBef>
              <a:spcAft>
                <a:spcPts val="600"/>
              </a:spcAft>
              <a:buClr>
                <a:schemeClr val="tx2"/>
              </a:buClr>
              <a:buFont typeface="Segoe UI" panose="020B0502040204020203" pitchFamily="34" charset="0"/>
              <a:buChar char="̵"/>
              <a:tabLst/>
              <a:defRPr sz="1600" b="0" kern="1200">
                <a:solidFill>
                  <a:schemeClr val="tx1"/>
                </a:solidFill>
                <a:latin typeface="+mn-lt"/>
                <a:ea typeface="Segoe UI" panose="020B0502040204020203" pitchFamily="34" charset="0"/>
                <a:cs typeface="Segoe UI" panose="020B0502040204020203" pitchFamily="34" charset="0"/>
              </a:defRPr>
            </a:lvl3pPr>
            <a:lvl4pPr marL="1074738" indent="-358775" algn="l" defTabSz="914400" rtl="0" eaLnBrk="1" latinLnBrk="0" hangingPunct="1">
              <a:spcBef>
                <a:spcPts val="600"/>
              </a:spcBef>
              <a:spcAft>
                <a:spcPts val="600"/>
              </a:spcAft>
              <a:buClr>
                <a:schemeClr val="tx2"/>
              </a:buClr>
              <a:buFont typeface="Arial" pitchFamily="34" charset="0"/>
              <a:buChar char="•"/>
              <a:defRPr sz="1600" b="0" kern="1200">
                <a:solidFill>
                  <a:schemeClr val="tx1"/>
                </a:solidFill>
                <a:latin typeface="+mn-lt"/>
                <a:ea typeface="Segoe UI" panose="020B0502040204020203" pitchFamily="34" charset="0"/>
                <a:cs typeface="Segoe UI" panose="020B0502040204020203" pitchFamily="34" charset="0"/>
              </a:defRPr>
            </a:lvl4pPr>
            <a:lvl5pPr marL="1431925" indent="-357188" algn="l" defTabSz="914400" rtl="0" eaLnBrk="1" latinLnBrk="0" hangingPunct="1">
              <a:spcBef>
                <a:spcPts val="600"/>
              </a:spcBef>
              <a:spcAft>
                <a:spcPts val="600"/>
              </a:spcAft>
              <a:buClr>
                <a:schemeClr val="tx2"/>
              </a:buClr>
              <a:buFont typeface="Segoe UI" panose="020B0502040204020203" pitchFamily="34" charset="0"/>
              <a:buChar char="̵"/>
              <a:defRPr sz="1600" b="0" kern="1200" baseline="0">
                <a:solidFill>
                  <a:schemeClr val="tx1"/>
                </a:solidFill>
                <a:latin typeface="+mn-lt"/>
                <a:ea typeface="Segoe UI" panose="020B0502040204020203" pitchFamily="34" charset="0"/>
                <a:cs typeface="Segoe UI" panose="020B0502040204020203" pitchFamily="34" charset="0"/>
              </a:defRPr>
            </a:lvl5pPr>
            <a:lvl6pPr marL="17028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6pPr>
            <a:lvl7pPr marL="19656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7pPr>
            <a:lvl8pPr marL="22284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8pPr>
            <a:lvl9pPr marL="24912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9pPr>
          </a:lstStyle>
          <a:p>
            <a:r>
              <a:rPr lang="en-AU" sz="2000" b="1" dirty="0">
                <a:solidFill>
                  <a:schemeClr val="accent1"/>
                </a:solidFill>
              </a:rPr>
              <a:t>Other planning permits </a:t>
            </a:r>
            <a:r>
              <a:rPr lang="en-AU" sz="2000" dirty="0" smtClean="0"/>
              <a:t>may also be required for other associated activities, such as the removal of native vegetation, or if specific planning overlays apply. This can be addressed in one consolidated permit. Check with your local council. </a:t>
            </a:r>
          </a:p>
          <a:p>
            <a:endParaRPr lang="en-AU" sz="2000" b="1" dirty="0" smtClean="0">
              <a:solidFill>
                <a:schemeClr val="accent1"/>
              </a:solidFill>
            </a:endParaRPr>
          </a:p>
          <a:p>
            <a:r>
              <a:rPr lang="en-AU" sz="2000" b="1" dirty="0" smtClean="0">
                <a:solidFill>
                  <a:schemeClr val="accent1"/>
                </a:solidFill>
              </a:rPr>
              <a:t>Building permits </a:t>
            </a:r>
            <a:r>
              <a:rPr lang="en-AU" sz="2000" dirty="0" smtClean="0"/>
              <a:t>relate </a:t>
            </a:r>
            <a:r>
              <a:rPr lang="en-AU" sz="2000" dirty="0"/>
              <a:t>specifically to the carrying out of building </a:t>
            </a:r>
            <a:r>
              <a:rPr lang="en-AU" sz="2000" dirty="0" smtClean="0"/>
              <a:t>construction and are likely to be required for any new buildings or extensions to existing buildings.</a:t>
            </a:r>
            <a:endParaRPr lang="en-AU" sz="2000" dirty="0"/>
          </a:p>
        </p:txBody>
      </p:sp>
      <p:sp>
        <p:nvSpPr>
          <p:cNvPr id="7" name="TextBox 6"/>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3</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1224357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617171" y="3675349"/>
            <a:ext cx="3857623" cy="2256749"/>
          </a:xfrm>
        </p:spPr>
        <p:txBody>
          <a:bodyPr/>
          <a:lstStyle/>
          <a:p>
            <a:r>
              <a:rPr lang="en-AU" sz="1800" b="1" dirty="0">
                <a:solidFill>
                  <a:schemeClr val="accent1"/>
                </a:solidFill>
              </a:rPr>
              <a:t>Actions include:</a:t>
            </a:r>
          </a:p>
          <a:p>
            <a:pPr marL="285750" lvl="1" indent="-285750">
              <a:buClrTx/>
            </a:pPr>
            <a:r>
              <a:rPr lang="en-AU" sz="1800" dirty="0"/>
              <a:t>Planning infringement notices</a:t>
            </a:r>
          </a:p>
          <a:p>
            <a:pPr marL="285750" lvl="1" indent="-285750">
              <a:buClrTx/>
            </a:pPr>
            <a:r>
              <a:rPr lang="en-AU" sz="1800" dirty="0"/>
              <a:t>E</a:t>
            </a:r>
            <a:r>
              <a:rPr lang="en-AU" sz="1800" dirty="0" smtClean="0"/>
              <a:t>nforcement </a:t>
            </a:r>
            <a:r>
              <a:rPr lang="en-AU" sz="1800" dirty="0"/>
              <a:t>orders</a:t>
            </a:r>
          </a:p>
          <a:p>
            <a:pPr marL="285750" lvl="1" indent="-285750">
              <a:buClrTx/>
            </a:pPr>
            <a:r>
              <a:rPr lang="en-AU" sz="1800" dirty="0"/>
              <a:t>I</a:t>
            </a:r>
            <a:r>
              <a:rPr lang="en-AU" sz="1800" dirty="0" smtClean="0"/>
              <a:t>nterim </a:t>
            </a:r>
            <a:r>
              <a:rPr lang="en-AU" sz="1800" dirty="0"/>
              <a:t>enforcement orders</a:t>
            </a:r>
          </a:p>
          <a:p>
            <a:pPr marL="285750" lvl="1" indent="-285750">
              <a:buClrTx/>
            </a:pPr>
            <a:r>
              <a:rPr lang="en-AU" sz="1800" dirty="0"/>
              <a:t>Prosecution</a:t>
            </a:r>
          </a:p>
          <a:p>
            <a:pPr lvl="2" indent="0">
              <a:buNone/>
            </a:pPr>
            <a:endParaRPr lang="en-AU" sz="1800" dirty="0"/>
          </a:p>
          <a:p>
            <a:pPr marL="815975" lvl="1" indent="-457200">
              <a:buFont typeface="+mj-lt"/>
              <a:buAutoNum type="arabicPeriod"/>
            </a:pPr>
            <a:endParaRPr lang="en-AU" sz="2400" dirty="0"/>
          </a:p>
          <a:p>
            <a:endParaRPr lang="en-US" dirty="0"/>
          </a:p>
        </p:txBody>
      </p:sp>
      <p:sp>
        <p:nvSpPr>
          <p:cNvPr id="7" name="Content Placeholder 6"/>
          <p:cNvSpPr>
            <a:spLocks noGrp="1"/>
          </p:cNvSpPr>
          <p:nvPr>
            <p:ph sz="quarter" idx="12"/>
          </p:nvPr>
        </p:nvSpPr>
        <p:spPr>
          <a:xfrm>
            <a:off x="4715116" y="3675349"/>
            <a:ext cx="3857623" cy="2256749"/>
          </a:xfrm>
        </p:spPr>
        <p:txBody>
          <a:bodyPr/>
          <a:lstStyle/>
          <a:p>
            <a:r>
              <a:rPr lang="en-AU" sz="1800" b="1" dirty="0">
                <a:solidFill>
                  <a:schemeClr val="accent1"/>
                </a:solidFill>
              </a:rPr>
              <a:t>Potential penalties include:</a:t>
            </a:r>
          </a:p>
          <a:p>
            <a:pPr marL="285750" indent="-285750">
              <a:buClrTx/>
              <a:buFont typeface="Arial" panose="020B0604020202020204" pitchFamily="34" charset="0"/>
              <a:buChar char="•"/>
            </a:pPr>
            <a:r>
              <a:rPr lang="en-AU" sz="1800" dirty="0"/>
              <a:t>Specific penalties and timeframes within which the penalty must be </a:t>
            </a:r>
            <a:r>
              <a:rPr lang="en-AU" sz="1800" dirty="0" smtClean="0"/>
              <a:t>paid</a:t>
            </a:r>
          </a:p>
          <a:p>
            <a:pPr marL="285750" indent="-285750">
              <a:buClrTx/>
              <a:buFont typeface="Arial" panose="020B0604020202020204" pitchFamily="34" charset="0"/>
              <a:buChar char="•"/>
            </a:pPr>
            <a:r>
              <a:rPr lang="en-AU" sz="1800" dirty="0" smtClean="0"/>
              <a:t>Specified measures to be taken to resolve the issue</a:t>
            </a:r>
            <a:endParaRPr lang="en-AU" sz="1800" dirty="0"/>
          </a:p>
          <a:p>
            <a:endParaRPr lang="en-US" dirty="0"/>
          </a:p>
        </p:txBody>
      </p:sp>
      <p:sp>
        <p:nvSpPr>
          <p:cNvPr id="5" name="Title 4"/>
          <p:cNvSpPr>
            <a:spLocks noGrp="1"/>
          </p:cNvSpPr>
          <p:nvPr>
            <p:ph type="title"/>
          </p:nvPr>
        </p:nvSpPr>
        <p:spPr/>
        <p:txBody>
          <a:bodyPr/>
          <a:lstStyle/>
          <a:p>
            <a:r>
              <a:rPr lang="en-AU" dirty="0" smtClean="0"/>
              <a:t>How do I comply with my permit?</a:t>
            </a:r>
            <a:endParaRPr lang="en-US" dirty="0"/>
          </a:p>
        </p:txBody>
      </p:sp>
      <p:sp>
        <p:nvSpPr>
          <p:cNvPr id="9" name="TextBox 8"/>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3</a:t>
            </a:r>
            <a:endParaRPr lang="en-AU" sz="1200" i="1" dirty="0">
              <a:latin typeface="Segoe UI Light" panose="020B0502040204020203" pitchFamily="34" charset="0"/>
            </a:endParaRPr>
          </a:p>
        </p:txBody>
      </p:sp>
      <p:grpSp>
        <p:nvGrpSpPr>
          <p:cNvPr id="2" name="Group 1"/>
          <p:cNvGrpSpPr/>
          <p:nvPr/>
        </p:nvGrpSpPr>
        <p:grpSpPr>
          <a:xfrm>
            <a:off x="592088" y="1674741"/>
            <a:ext cx="8061320" cy="1933237"/>
            <a:chOff x="592088" y="1674741"/>
            <a:chExt cx="8061320" cy="1933237"/>
          </a:xfrm>
        </p:grpSpPr>
        <p:sp>
          <p:nvSpPr>
            <p:cNvPr id="8" name="Content Placeholder 5"/>
            <p:cNvSpPr txBox="1">
              <a:spLocks/>
            </p:cNvSpPr>
            <p:nvPr/>
          </p:nvSpPr>
          <p:spPr>
            <a:xfrm>
              <a:off x="592088" y="3150598"/>
              <a:ext cx="6397872" cy="457380"/>
            </a:xfrm>
            <a:prstGeom prst="rect">
              <a:avLst/>
            </a:prstGeom>
          </p:spPr>
          <p:txBody>
            <a:bodyPr vert="horz" lIns="0" tIns="0" rIns="0" bIns="0" rtlCol="0">
              <a:noAutofit/>
            </a:bodyPr>
            <a:lstStyle>
              <a:lvl1pPr marL="0" indent="0" algn="l" defTabSz="914400" rtl="0" eaLnBrk="1" latinLnBrk="0" hangingPunct="1">
                <a:spcBef>
                  <a:spcPts val="600"/>
                </a:spcBef>
                <a:spcAft>
                  <a:spcPts val="600"/>
                </a:spcAft>
                <a:buClr>
                  <a:schemeClr val="accent6"/>
                </a:buClr>
                <a:buFont typeface="Wingdings" pitchFamily="2" charset="2"/>
                <a:buNone/>
                <a:defRPr sz="1600" b="0" kern="1200">
                  <a:solidFill>
                    <a:schemeClr val="tx1"/>
                  </a:solidFill>
                  <a:latin typeface="+mn-lt"/>
                  <a:ea typeface="Segoe UI" panose="020B0502040204020203" pitchFamily="34" charset="0"/>
                  <a:cs typeface="Segoe UI" panose="020B0502040204020203" pitchFamily="34" charset="0"/>
                </a:defRPr>
              </a:lvl1pPr>
              <a:lvl2pPr marL="358775" indent="-358775" algn="l" defTabSz="914400" rtl="0" eaLnBrk="1" latinLnBrk="0" hangingPunct="1">
                <a:spcBef>
                  <a:spcPts val="600"/>
                </a:spcBef>
                <a:spcAft>
                  <a:spcPts val="600"/>
                </a:spcAft>
                <a:buClr>
                  <a:schemeClr val="tx2"/>
                </a:buClr>
                <a:buFont typeface="Arial" pitchFamily="34" charset="0"/>
                <a:buChar char="•"/>
                <a:defRPr sz="1600" b="0" kern="1200">
                  <a:solidFill>
                    <a:schemeClr val="tx1"/>
                  </a:solidFill>
                  <a:latin typeface="+mn-lt"/>
                  <a:ea typeface="Segoe UI" panose="020B0502040204020203" pitchFamily="34" charset="0"/>
                  <a:cs typeface="Segoe UI" panose="020B0502040204020203" pitchFamily="34" charset="0"/>
                </a:defRPr>
              </a:lvl2pPr>
              <a:lvl3pPr marL="715963" indent="-357188" algn="l" defTabSz="914400" rtl="0" eaLnBrk="1" latinLnBrk="0" hangingPunct="1">
                <a:spcBef>
                  <a:spcPts val="600"/>
                </a:spcBef>
                <a:spcAft>
                  <a:spcPts val="600"/>
                </a:spcAft>
                <a:buClr>
                  <a:schemeClr val="tx2"/>
                </a:buClr>
                <a:buFont typeface="Segoe UI" panose="020B0502040204020203" pitchFamily="34" charset="0"/>
                <a:buChar char="̵"/>
                <a:tabLst/>
                <a:defRPr sz="1600" b="0" kern="1200">
                  <a:solidFill>
                    <a:schemeClr val="tx1"/>
                  </a:solidFill>
                  <a:latin typeface="+mn-lt"/>
                  <a:ea typeface="Segoe UI" panose="020B0502040204020203" pitchFamily="34" charset="0"/>
                  <a:cs typeface="Segoe UI" panose="020B0502040204020203" pitchFamily="34" charset="0"/>
                </a:defRPr>
              </a:lvl3pPr>
              <a:lvl4pPr marL="1074738" indent="-358775" algn="l" defTabSz="914400" rtl="0" eaLnBrk="1" latinLnBrk="0" hangingPunct="1">
                <a:spcBef>
                  <a:spcPts val="600"/>
                </a:spcBef>
                <a:spcAft>
                  <a:spcPts val="600"/>
                </a:spcAft>
                <a:buClr>
                  <a:schemeClr val="tx2"/>
                </a:buClr>
                <a:buFont typeface="Arial" pitchFamily="34" charset="0"/>
                <a:buChar char="•"/>
                <a:defRPr sz="1600" b="0" kern="1200">
                  <a:solidFill>
                    <a:schemeClr val="tx1"/>
                  </a:solidFill>
                  <a:latin typeface="+mn-lt"/>
                  <a:ea typeface="Segoe UI" panose="020B0502040204020203" pitchFamily="34" charset="0"/>
                  <a:cs typeface="Segoe UI" panose="020B0502040204020203" pitchFamily="34" charset="0"/>
                </a:defRPr>
              </a:lvl4pPr>
              <a:lvl5pPr marL="1431925" indent="-357188" algn="l" defTabSz="914400" rtl="0" eaLnBrk="1" latinLnBrk="0" hangingPunct="1">
                <a:spcBef>
                  <a:spcPts val="600"/>
                </a:spcBef>
                <a:spcAft>
                  <a:spcPts val="600"/>
                </a:spcAft>
                <a:buClr>
                  <a:schemeClr val="tx2"/>
                </a:buClr>
                <a:buFont typeface="Segoe UI" panose="020B0502040204020203" pitchFamily="34" charset="0"/>
                <a:buChar char="̵"/>
                <a:defRPr sz="1600" b="0" kern="1200" baseline="0">
                  <a:solidFill>
                    <a:schemeClr val="tx1"/>
                  </a:solidFill>
                  <a:latin typeface="+mn-lt"/>
                  <a:ea typeface="Segoe UI" panose="020B0502040204020203" pitchFamily="34" charset="0"/>
                  <a:cs typeface="Segoe UI" panose="020B0502040204020203" pitchFamily="34" charset="0"/>
                </a:defRPr>
              </a:lvl5pPr>
              <a:lvl6pPr marL="17028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6pPr>
              <a:lvl7pPr marL="19656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7pPr>
              <a:lvl8pPr marL="22284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8pPr>
              <a:lvl9pPr marL="24912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9pPr>
            </a:lstStyle>
            <a:p>
              <a:r>
                <a:rPr lang="en-AU" sz="1800" dirty="0"/>
                <a:t>Your local council may take action against any non-compliance.</a:t>
              </a:r>
              <a:endParaRPr lang="en-US" sz="1800" dirty="0"/>
            </a:p>
          </p:txBody>
        </p:sp>
        <p:sp>
          <p:nvSpPr>
            <p:cNvPr id="10" name="Content Placeholder 2"/>
            <p:cNvSpPr txBox="1">
              <a:spLocks/>
            </p:cNvSpPr>
            <p:nvPr/>
          </p:nvSpPr>
          <p:spPr>
            <a:xfrm>
              <a:off x="592088" y="1674741"/>
              <a:ext cx="8061320" cy="1333380"/>
            </a:xfrm>
            <a:prstGeom prst="rect">
              <a:avLst/>
            </a:prstGeom>
          </p:spPr>
          <p:txBody>
            <a:bodyPr vert="horz" lIns="0" tIns="0" rIns="0" bIns="0" rtlCol="0">
              <a:noAutofit/>
            </a:bodyPr>
            <a:lstStyle>
              <a:lvl1pPr marL="0" indent="0" algn="l" defTabSz="914400" rtl="0" eaLnBrk="1" latinLnBrk="0" hangingPunct="1">
                <a:spcBef>
                  <a:spcPts val="600"/>
                </a:spcBef>
                <a:spcAft>
                  <a:spcPts val="600"/>
                </a:spcAft>
                <a:buClr>
                  <a:schemeClr val="accent6"/>
                </a:buClr>
                <a:buFont typeface="Wingdings" pitchFamily="2" charset="2"/>
                <a:buNone/>
                <a:defRPr sz="1600" b="0" kern="1200">
                  <a:solidFill>
                    <a:schemeClr val="tx1"/>
                  </a:solidFill>
                  <a:latin typeface="+mn-lt"/>
                  <a:ea typeface="Segoe UI" panose="020B0502040204020203" pitchFamily="34" charset="0"/>
                  <a:cs typeface="Segoe UI" panose="020B0502040204020203" pitchFamily="34" charset="0"/>
                </a:defRPr>
              </a:lvl1pPr>
              <a:lvl2pPr marL="358775" indent="-358775" algn="l" defTabSz="914400" rtl="0" eaLnBrk="1" latinLnBrk="0" hangingPunct="1">
                <a:spcBef>
                  <a:spcPts val="600"/>
                </a:spcBef>
                <a:spcAft>
                  <a:spcPts val="600"/>
                </a:spcAft>
                <a:buClr>
                  <a:schemeClr val="tx2"/>
                </a:buClr>
                <a:buFont typeface="Arial" pitchFamily="34" charset="0"/>
                <a:buChar char="•"/>
                <a:defRPr sz="1600" b="0" kern="1200">
                  <a:solidFill>
                    <a:schemeClr val="tx1"/>
                  </a:solidFill>
                  <a:latin typeface="+mn-lt"/>
                  <a:ea typeface="Segoe UI" panose="020B0502040204020203" pitchFamily="34" charset="0"/>
                  <a:cs typeface="Segoe UI" panose="020B0502040204020203" pitchFamily="34" charset="0"/>
                </a:defRPr>
              </a:lvl2pPr>
              <a:lvl3pPr marL="715963" indent="-357188" algn="l" defTabSz="914400" rtl="0" eaLnBrk="1" latinLnBrk="0" hangingPunct="1">
                <a:spcBef>
                  <a:spcPts val="600"/>
                </a:spcBef>
                <a:spcAft>
                  <a:spcPts val="600"/>
                </a:spcAft>
                <a:buClr>
                  <a:schemeClr val="tx2"/>
                </a:buClr>
                <a:buFont typeface="Segoe UI" panose="020B0502040204020203" pitchFamily="34" charset="0"/>
                <a:buChar char="̵"/>
                <a:tabLst/>
                <a:defRPr sz="1600" b="0" kern="1200">
                  <a:solidFill>
                    <a:schemeClr val="tx1"/>
                  </a:solidFill>
                  <a:latin typeface="+mn-lt"/>
                  <a:ea typeface="Segoe UI" panose="020B0502040204020203" pitchFamily="34" charset="0"/>
                  <a:cs typeface="Segoe UI" panose="020B0502040204020203" pitchFamily="34" charset="0"/>
                </a:defRPr>
              </a:lvl3pPr>
              <a:lvl4pPr marL="1074738" indent="-358775" algn="l" defTabSz="914400" rtl="0" eaLnBrk="1" latinLnBrk="0" hangingPunct="1">
                <a:spcBef>
                  <a:spcPts val="600"/>
                </a:spcBef>
                <a:spcAft>
                  <a:spcPts val="600"/>
                </a:spcAft>
                <a:buClr>
                  <a:schemeClr val="tx2"/>
                </a:buClr>
                <a:buFont typeface="Arial" pitchFamily="34" charset="0"/>
                <a:buChar char="•"/>
                <a:defRPr sz="1600" b="0" kern="1200">
                  <a:solidFill>
                    <a:schemeClr val="tx1"/>
                  </a:solidFill>
                  <a:latin typeface="+mn-lt"/>
                  <a:ea typeface="Segoe UI" panose="020B0502040204020203" pitchFamily="34" charset="0"/>
                  <a:cs typeface="Segoe UI" panose="020B0502040204020203" pitchFamily="34" charset="0"/>
                </a:defRPr>
              </a:lvl4pPr>
              <a:lvl5pPr marL="1431925" indent="-357188" algn="l" defTabSz="914400" rtl="0" eaLnBrk="1" latinLnBrk="0" hangingPunct="1">
                <a:spcBef>
                  <a:spcPts val="600"/>
                </a:spcBef>
                <a:spcAft>
                  <a:spcPts val="600"/>
                </a:spcAft>
                <a:buClr>
                  <a:schemeClr val="tx2"/>
                </a:buClr>
                <a:buFont typeface="Segoe UI" panose="020B0502040204020203" pitchFamily="34" charset="0"/>
                <a:buChar char="̵"/>
                <a:defRPr sz="1600" b="0" kern="1200" baseline="0">
                  <a:solidFill>
                    <a:schemeClr val="tx1"/>
                  </a:solidFill>
                  <a:latin typeface="+mn-lt"/>
                  <a:ea typeface="Segoe UI" panose="020B0502040204020203" pitchFamily="34" charset="0"/>
                  <a:cs typeface="Segoe UI" panose="020B0502040204020203" pitchFamily="34" charset="0"/>
                </a:defRPr>
              </a:lvl5pPr>
              <a:lvl6pPr marL="17028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6pPr>
              <a:lvl7pPr marL="19656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7pPr>
              <a:lvl8pPr marL="22284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8pPr>
              <a:lvl9pPr marL="24912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9pPr>
            </a:lstStyle>
            <a:p>
              <a:pPr marL="285750" indent="-285750">
                <a:buClrTx/>
                <a:buFont typeface="Arial" panose="020B0604020202020204" pitchFamily="34" charset="0"/>
                <a:buChar char="•"/>
              </a:pPr>
              <a:r>
                <a:rPr lang="en-AU" sz="1800" dirty="0"/>
                <a:t>Note </a:t>
              </a:r>
              <a:r>
                <a:rPr lang="en-AU" sz="1800" dirty="0" smtClean="0"/>
                <a:t>and address any </a:t>
              </a:r>
              <a:r>
                <a:rPr lang="en-AU" sz="1800" dirty="0"/>
                <a:t>conditions, including special </a:t>
              </a:r>
              <a:r>
                <a:rPr lang="en-AU" sz="1800" dirty="0" smtClean="0"/>
                <a:t>conditions</a:t>
              </a:r>
            </a:p>
            <a:p>
              <a:pPr marL="285750" indent="-285750">
                <a:buClrTx/>
                <a:buFont typeface="Arial" panose="020B0604020202020204" pitchFamily="34" charset="0"/>
                <a:buChar char="•"/>
              </a:pPr>
              <a:r>
                <a:rPr lang="en-AU" sz="1800" dirty="0" smtClean="0"/>
                <a:t>Notify council if you wish to modify your approved plans</a:t>
              </a:r>
            </a:p>
            <a:p>
              <a:pPr marL="285750" indent="-285750">
                <a:buClrTx/>
                <a:buFont typeface="Arial" panose="020B0604020202020204" pitchFamily="34" charset="0"/>
                <a:buChar char="•"/>
              </a:pPr>
              <a:r>
                <a:rPr lang="en-AU" sz="1800" dirty="0" smtClean="0"/>
                <a:t>Notify council if you wish to extend in the future  </a:t>
              </a:r>
              <a:endParaRPr lang="en-AU" sz="1800" dirty="0"/>
            </a:p>
          </p:txBody>
        </p:sp>
      </p:grpSp>
    </p:spTree>
    <p:extLst>
      <p:ext uri="{BB962C8B-B14F-4D97-AF65-F5344CB8AC3E}">
        <p14:creationId xmlns:p14="http://schemas.microsoft.com/office/powerpoint/2010/main" val="1587971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animEffect transition="in" filter="fade">
                                      <p:cBhvr>
                                        <p:cTn id="31" dur="500"/>
                                        <p:tgtEl>
                                          <p:spTgt spid="7">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7">
                                            <p:txEl>
                                              <p:pRg st="2" end="2"/>
                                            </p:txEl>
                                          </p:spTgt>
                                        </p:tgtEl>
                                        <p:attrNameLst>
                                          <p:attrName>style.visibility</p:attrName>
                                        </p:attrNameLst>
                                      </p:cBhvr>
                                      <p:to>
                                        <p:strVal val="visible"/>
                                      </p:to>
                                    </p:set>
                                    <p:animEffect transition="in" filter="fade">
                                      <p:cBhvr>
                                        <p:cTn id="34"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a:t>
            </a:r>
            <a:endParaRPr lang="en-US" dirty="0"/>
          </a:p>
        </p:txBody>
      </p:sp>
      <p:sp>
        <p:nvSpPr>
          <p:cNvPr id="3" name="Content Placeholder 2"/>
          <p:cNvSpPr>
            <a:spLocks noGrp="1"/>
          </p:cNvSpPr>
          <p:nvPr>
            <p:ph sz="quarter" idx="10"/>
          </p:nvPr>
        </p:nvSpPr>
        <p:spPr>
          <a:xfrm>
            <a:off x="601663" y="1561176"/>
            <a:ext cx="7945200" cy="1981200"/>
          </a:xfrm>
        </p:spPr>
        <p:txBody>
          <a:bodyPr/>
          <a:lstStyle/>
          <a:p>
            <a:pPr marL="342900" indent="-342900">
              <a:buFont typeface="Arial" panose="020B0604020202020204" pitchFamily="34" charset="0"/>
              <a:buChar char="•"/>
            </a:pPr>
            <a:r>
              <a:rPr lang="en-AU" sz="2000" dirty="0" smtClean="0"/>
              <a:t>The new planning requirements apply across Victoria and trump any contradicting local policy and by-laws.</a:t>
            </a:r>
          </a:p>
          <a:p>
            <a:pPr marL="342900" indent="-342900">
              <a:buFont typeface="Arial" panose="020B0604020202020204" pitchFamily="34" charset="0"/>
              <a:buChar char="•"/>
            </a:pPr>
            <a:r>
              <a:rPr lang="en-AU" sz="2000" dirty="0" smtClean="0"/>
              <a:t>This only impacts you if you want to extend an existing facility or build a new one.</a:t>
            </a:r>
          </a:p>
          <a:p>
            <a:pPr marL="342900" indent="-342900">
              <a:buFont typeface="Arial" panose="020B0604020202020204" pitchFamily="34" charset="0"/>
              <a:buChar char="•"/>
            </a:pPr>
            <a:r>
              <a:rPr lang="en-AU" sz="2000" dirty="0" smtClean="0"/>
              <a:t>If all approved measures are met there will be no advertising and a permit must be issued.</a:t>
            </a:r>
          </a:p>
          <a:p>
            <a:pPr marL="342900" indent="-342900">
              <a:buFont typeface="Arial" panose="020B0604020202020204" pitchFamily="34" charset="0"/>
              <a:buChar char="•"/>
            </a:pPr>
            <a:r>
              <a:rPr lang="en-AU" sz="2000" dirty="0" smtClean="0"/>
              <a:t>Contact your local council early to discuss your plans.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14" y="4298229"/>
            <a:ext cx="7862131" cy="2445440"/>
          </a:xfrm>
          <a:prstGeom prst="rect">
            <a:avLst/>
          </a:prstGeom>
        </p:spPr>
      </p:pic>
    </p:spTree>
    <p:extLst>
      <p:ext uri="{BB962C8B-B14F-4D97-AF65-F5344CB8AC3E}">
        <p14:creationId xmlns:p14="http://schemas.microsoft.com/office/powerpoint/2010/main" val="3563630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0079" y="1833617"/>
            <a:ext cx="8244818" cy="3005667"/>
          </a:xfrm>
        </p:spPr>
        <p:txBody>
          <a:bodyPr/>
          <a:lstStyle/>
          <a:p>
            <a:pPr>
              <a:lnSpc>
                <a:spcPct val="114000"/>
              </a:lnSpc>
            </a:pPr>
            <a:r>
              <a:rPr lang="en-AU" sz="4800" b="1" dirty="0" smtClean="0">
                <a:latin typeface="+mn-lt"/>
              </a:rPr>
              <a:t>Q&amp;A</a:t>
            </a:r>
            <a:br>
              <a:rPr lang="en-AU" sz="4800" b="1" dirty="0" smtClean="0">
                <a:latin typeface="+mn-lt"/>
              </a:rPr>
            </a:br>
            <a:r>
              <a:rPr lang="en-AU" sz="4800" dirty="0" smtClean="0">
                <a:latin typeface="+mn-lt"/>
              </a:rPr>
              <a:t>Any questions?</a:t>
            </a:r>
            <a:endParaRPr lang="en-US" sz="4800" dirty="0">
              <a:latin typeface="+mn-lt"/>
            </a:endParaRPr>
          </a:p>
        </p:txBody>
      </p:sp>
    </p:spTree>
    <p:extLst>
      <p:ext uri="{BB962C8B-B14F-4D97-AF65-F5344CB8AC3E}">
        <p14:creationId xmlns:p14="http://schemas.microsoft.com/office/powerpoint/2010/main" val="2411758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Question 1</a:t>
            </a:r>
            <a:endParaRPr lang="en-US" dirty="0"/>
          </a:p>
        </p:txBody>
      </p:sp>
      <p:sp>
        <p:nvSpPr>
          <p:cNvPr id="2" name="Content Placeholder 1"/>
          <p:cNvSpPr>
            <a:spLocks noGrp="1"/>
          </p:cNvSpPr>
          <p:nvPr>
            <p:ph sz="quarter" idx="11"/>
          </p:nvPr>
        </p:nvSpPr>
        <p:spPr/>
        <p:txBody>
          <a:bodyPr/>
          <a:lstStyle/>
          <a:p>
            <a:r>
              <a:rPr lang="en-AU" dirty="0" smtClean="0"/>
              <a:t>Noting </a:t>
            </a:r>
            <a:r>
              <a:rPr lang="en-AU" dirty="0"/>
              <a:t>the difference between a </a:t>
            </a:r>
            <a:r>
              <a:rPr lang="en-AU" dirty="0" smtClean="0"/>
              <a:t>‘kennel block’ </a:t>
            </a:r>
            <a:r>
              <a:rPr lang="en-AU" dirty="0"/>
              <a:t>(commonly used by greyhound trainers) and an </a:t>
            </a:r>
            <a:r>
              <a:rPr lang="en-AU" dirty="0" smtClean="0"/>
              <a:t>‘outside kennel’ situated </a:t>
            </a:r>
            <a:r>
              <a:rPr lang="en-AU" dirty="0"/>
              <a:t>within a bigger yard (typically only three sides and a roof and commonly used by greyhound </a:t>
            </a:r>
            <a:r>
              <a:rPr lang="en-AU" dirty="0" err="1"/>
              <a:t>rearers</a:t>
            </a:r>
            <a:r>
              <a:rPr lang="en-AU" dirty="0"/>
              <a:t>), is the latter intended to be captured by the definition of “kennel” and if so, how is it intended that section 4.8 be applied?  </a:t>
            </a:r>
            <a:r>
              <a:rPr lang="en-AU" dirty="0" smtClean="0"/>
              <a:t> </a:t>
            </a:r>
          </a:p>
          <a:p>
            <a:r>
              <a:rPr lang="en-AU" dirty="0" smtClean="0"/>
              <a:t>(An </a:t>
            </a:r>
            <a:r>
              <a:rPr lang="en-AU" dirty="0"/>
              <a:t>outside kennel is typically for one or two dogs, does not have an external door and is open to the front.  Such kennels can be located at any location in the bigger </a:t>
            </a:r>
            <a:r>
              <a:rPr lang="en-AU" dirty="0" smtClean="0"/>
              <a:t>yard.)</a:t>
            </a:r>
            <a:endParaRPr lang="en-AU" dirty="0"/>
          </a:p>
        </p:txBody>
      </p:sp>
      <p:sp>
        <p:nvSpPr>
          <p:cNvPr id="3" name="Content Placeholder 2"/>
          <p:cNvSpPr>
            <a:spLocks noGrp="1"/>
          </p:cNvSpPr>
          <p:nvPr>
            <p:ph sz="quarter" idx="12"/>
          </p:nvPr>
        </p:nvSpPr>
        <p:spPr/>
        <p:txBody>
          <a:bodyPr/>
          <a:lstStyle/>
          <a:p>
            <a:r>
              <a:rPr lang="en-AU" dirty="0" smtClean="0">
                <a:solidFill>
                  <a:srgbClr val="00B050"/>
                </a:solidFill>
              </a:rPr>
              <a:t>Both buildings </a:t>
            </a:r>
            <a:r>
              <a:rPr lang="en-AU" dirty="0">
                <a:solidFill>
                  <a:srgbClr val="00B050"/>
                </a:solidFill>
              </a:rPr>
              <a:t>could be considered a kennel. However, for a kennel to have the benefit of the notice exemption, it would need to meet all approved measures, </a:t>
            </a:r>
            <a:r>
              <a:rPr lang="en-AU" dirty="0" smtClean="0">
                <a:solidFill>
                  <a:srgbClr val="00B050"/>
                </a:solidFill>
              </a:rPr>
              <a:t>including 4.2 </a:t>
            </a:r>
            <a:r>
              <a:rPr lang="en-AU" dirty="0">
                <a:solidFill>
                  <a:srgbClr val="00B050"/>
                </a:solidFill>
              </a:rPr>
              <a:t>(setbacks) and 4.8 (</a:t>
            </a:r>
            <a:r>
              <a:rPr lang="en-AU" dirty="0" smtClean="0">
                <a:solidFill>
                  <a:srgbClr val="00B050"/>
                </a:solidFill>
              </a:rPr>
              <a:t>noise, </a:t>
            </a:r>
            <a:r>
              <a:rPr lang="en-AU" dirty="0">
                <a:solidFill>
                  <a:srgbClr val="00B050"/>
                </a:solidFill>
              </a:rPr>
              <a:t>which can be met either by following the kennel construction </a:t>
            </a:r>
            <a:r>
              <a:rPr lang="en-AU" dirty="0" smtClean="0">
                <a:solidFill>
                  <a:srgbClr val="00B050"/>
                </a:solidFill>
              </a:rPr>
              <a:t>methods </a:t>
            </a:r>
            <a:r>
              <a:rPr lang="en-AU" dirty="0">
                <a:solidFill>
                  <a:srgbClr val="00B050"/>
                </a:solidFill>
              </a:rPr>
              <a:t>or by </a:t>
            </a:r>
            <a:r>
              <a:rPr lang="en-AU" dirty="0" smtClean="0">
                <a:solidFill>
                  <a:srgbClr val="00B050"/>
                </a:solidFill>
              </a:rPr>
              <a:t>locating </a:t>
            </a:r>
            <a:r>
              <a:rPr lang="en-AU" dirty="0">
                <a:solidFill>
                  <a:srgbClr val="00B050"/>
                </a:solidFill>
              </a:rPr>
              <a:t>more than 500m away from residential uses). A kennel that didn't meet those approved measures would need to be assessed by council against the objectives. The application would also need to be advertised. </a:t>
            </a:r>
          </a:p>
        </p:txBody>
      </p:sp>
    </p:spTree>
    <p:extLst>
      <p:ext uri="{BB962C8B-B14F-4D97-AF65-F5344CB8AC3E}">
        <p14:creationId xmlns:p14="http://schemas.microsoft.com/office/powerpoint/2010/main" val="3760364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Question 2</a:t>
            </a:r>
            <a:endParaRPr lang="en-US" dirty="0"/>
          </a:p>
        </p:txBody>
      </p:sp>
      <p:sp>
        <p:nvSpPr>
          <p:cNvPr id="2" name="Content Placeholder 1"/>
          <p:cNvSpPr>
            <a:spLocks noGrp="1"/>
          </p:cNvSpPr>
          <p:nvPr>
            <p:ph sz="quarter" idx="11"/>
          </p:nvPr>
        </p:nvSpPr>
        <p:spPr/>
        <p:txBody>
          <a:bodyPr/>
          <a:lstStyle/>
          <a:p>
            <a:r>
              <a:rPr lang="en-AU" dirty="0"/>
              <a:t>Is there any background to the calculation of the setback approved measure (4.2.1) that might assist Council in determining whether the objective can be satisfied, where the approved measure </a:t>
            </a:r>
            <a:r>
              <a:rPr lang="en-AU" dirty="0" smtClean="0"/>
              <a:t>cannot</a:t>
            </a:r>
            <a:r>
              <a:rPr lang="en-AU" dirty="0"/>
              <a:t>?</a:t>
            </a:r>
            <a:r>
              <a:rPr lang="en-AU" dirty="0" smtClean="0"/>
              <a:t> </a:t>
            </a:r>
          </a:p>
          <a:p>
            <a:r>
              <a:rPr lang="en-AU" dirty="0" smtClean="0"/>
              <a:t>For example, </a:t>
            </a:r>
            <a:r>
              <a:rPr lang="en-AU" dirty="0"/>
              <a:t>the setback of a yard is 8 metres from a boundary (rather than 10) but </a:t>
            </a:r>
            <a:r>
              <a:rPr lang="en-AU" dirty="0" smtClean="0"/>
              <a:t>a </a:t>
            </a:r>
            <a:r>
              <a:rPr lang="en-AU" dirty="0"/>
              <a:t>screen of established trees is present. </a:t>
            </a:r>
          </a:p>
        </p:txBody>
      </p:sp>
      <p:sp>
        <p:nvSpPr>
          <p:cNvPr id="3" name="Content Placeholder 2"/>
          <p:cNvSpPr>
            <a:spLocks noGrp="1"/>
          </p:cNvSpPr>
          <p:nvPr>
            <p:ph sz="quarter" idx="12"/>
          </p:nvPr>
        </p:nvSpPr>
        <p:spPr/>
        <p:txBody>
          <a:bodyPr/>
          <a:lstStyle/>
          <a:p>
            <a:r>
              <a:rPr lang="en-AU" dirty="0">
                <a:solidFill>
                  <a:srgbClr val="00B050"/>
                </a:solidFill>
              </a:rPr>
              <a:t>Setbacks were arrived at as a result of the contributions of the original working group, submissions on the draft provisions, and the pre existing GRV code which a number of councils were using. </a:t>
            </a:r>
            <a:endParaRPr lang="en-AU" dirty="0" smtClean="0">
              <a:solidFill>
                <a:srgbClr val="00B050"/>
              </a:solidFill>
            </a:endParaRPr>
          </a:p>
          <a:p>
            <a:r>
              <a:rPr lang="en-AU" dirty="0" smtClean="0">
                <a:solidFill>
                  <a:srgbClr val="00B050"/>
                </a:solidFill>
              </a:rPr>
              <a:t>Council </a:t>
            </a:r>
            <a:r>
              <a:rPr lang="en-AU" dirty="0">
                <a:solidFill>
                  <a:srgbClr val="00B050"/>
                </a:solidFill>
              </a:rPr>
              <a:t>must exercise discretion about what is an appropriate facility. </a:t>
            </a:r>
          </a:p>
        </p:txBody>
      </p:sp>
    </p:spTree>
    <p:extLst>
      <p:ext uri="{BB962C8B-B14F-4D97-AF65-F5344CB8AC3E}">
        <p14:creationId xmlns:p14="http://schemas.microsoft.com/office/powerpoint/2010/main" val="1318965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Question 3</a:t>
            </a:r>
            <a:endParaRPr lang="en-US" dirty="0"/>
          </a:p>
        </p:txBody>
      </p:sp>
      <p:sp>
        <p:nvSpPr>
          <p:cNvPr id="2" name="Content Placeholder 1"/>
          <p:cNvSpPr>
            <a:spLocks noGrp="1"/>
          </p:cNvSpPr>
          <p:nvPr>
            <p:ph sz="quarter" idx="11"/>
          </p:nvPr>
        </p:nvSpPr>
        <p:spPr/>
        <p:txBody>
          <a:bodyPr/>
          <a:lstStyle/>
          <a:p>
            <a:r>
              <a:rPr lang="en-AU" dirty="0"/>
              <a:t>How should Council regulate overall dog numbers on permits where participants have dogs both less and more than 6 months of </a:t>
            </a:r>
            <a:r>
              <a:rPr lang="en-AU" dirty="0" smtClean="0"/>
              <a:t>age?</a:t>
            </a:r>
            <a:endParaRPr lang="en-AU" dirty="0"/>
          </a:p>
        </p:txBody>
      </p:sp>
      <p:sp>
        <p:nvSpPr>
          <p:cNvPr id="3" name="Content Placeholder 2"/>
          <p:cNvSpPr>
            <a:spLocks noGrp="1"/>
          </p:cNvSpPr>
          <p:nvPr>
            <p:ph sz="quarter" idx="12"/>
          </p:nvPr>
        </p:nvSpPr>
        <p:spPr/>
        <p:txBody>
          <a:bodyPr/>
          <a:lstStyle/>
          <a:p>
            <a:r>
              <a:rPr lang="en-AU" dirty="0" smtClean="0">
                <a:solidFill>
                  <a:srgbClr val="00B050"/>
                </a:solidFill>
              </a:rPr>
              <a:t>If </a:t>
            </a:r>
            <a:r>
              <a:rPr lang="en-AU" dirty="0">
                <a:solidFill>
                  <a:srgbClr val="00B050"/>
                </a:solidFill>
              </a:rPr>
              <a:t>a permit applicant is going to be keeping dogs </a:t>
            </a:r>
            <a:r>
              <a:rPr lang="en-AU" dirty="0" smtClean="0">
                <a:solidFill>
                  <a:srgbClr val="00B050"/>
                </a:solidFill>
              </a:rPr>
              <a:t>more than 6 months of age, </a:t>
            </a:r>
            <a:r>
              <a:rPr lang="en-AU" dirty="0">
                <a:solidFill>
                  <a:srgbClr val="00B050"/>
                </a:solidFill>
              </a:rPr>
              <a:t>they need to allow for that in the number of dogs they apply for a permit for. </a:t>
            </a:r>
            <a:endParaRPr lang="en-AU" dirty="0" smtClean="0">
              <a:solidFill>
                <a:srgbClr val="00B050"/>
              </a:solidFill>
            </a:endParaRPr>
          </a:p>
          <a:p>
            <a:r>
              <a:rPr lang="en-AU" dirty="0" smtClean="0">
                <a:solidFill>
                  <a:srgbClr val="00B050"/>
                </a:solidFill>
              </a:rPr>
              <a:t>An applicant should explain </a:t>
            </a:r>
            <a:r>
              <a:rPr lang="en-AU" dirty="0">
                <a:solidFill>
                  <a:srgbClr val="00B050"/>
                </a:solidFill>
              </a:rPr>
              <a:t>in their application the </a:t>
            </a:r>
            <a:r>
              <a:rPr lang="en-AU" dirty="0" smtClean="0">
                <a:solidFill>
                  <a:srgbClr val="00B050"/>
                </a:solidFill>
              </a:rPr>
              <a:t>ages of dogs and the type of accommodation so </a:t>
            </a:r>
            <a:r>
              <a:rPr lang="en-AU" dirty="0">
                <a:solidFill>
                  <a:srgbClr val="00B050"/>
                </a:solidFill>
              </a:rPr>
              <a:t>that when </a:t>
            </a:r>
            <a:r>
              <a:rPr lang="en-AU" dirty="0" smtClean="0">
                <a:solidFill>
                  <a:srgbClr val="00B050"/>
                </a:solidFill>
              </a:rPr>
              <a:t>Council </a:t>
            </a:r>
            <a:r>
              <a:rPr lang="en-AU" dirty="0">
                <a:solidFill>
                  <a:srgbClr val="00B050"/>
                </a:solidFill>
              </a:rPr>
              <a:t>assesses </a:t>
            </a:r>
            <a:r>
              <a:rPr lang="en-AU" dirty="0" smtClean="0">
                <a:solidFill>
                  <a:srgbClr val="00B050"/>
                </a:solidFill>
              </a:rPr>
              <a:t>against objectives</a:t>
            </a:r>
            <a:r>
              <a:rPr lang="en-AU" dirty="0">
                <a:solidFill>
                  <a:srgbClr val="00B050"/>
                </a:solidFill>
              </a:rPr>
              <a:t>, </a:t>
            </a:r>
            <a:r>
              <a:rPr lang="en-AU" dirty="0" smtClean="0">
                <a:solidFill>
                  <a:srgbClr val="00B050"/>
                </a:solidFill>
              </a:rPr>
              <a:t>if approved measures are not met, they </a:t>
            </a:r>
            <a:r>
              <a:rPr lang="en-AU" dirty="0">
                <a:solidFill>
                  <a:srgbClr val="00B050"/>
                </a:solidFill>
              </a:rPr>
              <a:t>can make an informed judgement about the </a:t>
            </a:r>
            <a:r>
              <a:rPr lang="en-AU" dirty="0" smtClean="0">
                <a:solidFill>
                  <a:srgbClr val="00B050"/>
                </a:solidFill>
              </a:rPr>
              <a:t>likely amenity impact.</a:t>
            </a:r>
            <a:endParaRPr lang="en-AU" dirty="0">
              <a:solidFill>
                <a:srgbClr val="00B050"/>
              </a:solidFill>
            </a:endParaRPr>
          </a:p>
        </p:txBody>
      </p:sp>
    </p:spTree>
    <p:extLst>
      <p:ext uri="{BB962C8B-B14F-4D97-AF65-F5344CB8AC3E}">
        <p14:creationId xmlns:p14="http://schemas.microsoft.com/office/powerpoint/2010/main" val="2492990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Question 4</a:t>
            </a:r>
            <a:endParaRPr lang="en-US" dirty="0"/>
          </a:p>
        </p:txBody>
      </p:sp>
      <p:sp>
        <p:nvSpPr>
          <p:cNvPr id="2" name="Content Placeholder 1"/>
          <p:cNvSpPr>
            <a:spLocks noGrp="1"/>
          </p:cNvSpPr>
          <p:nvPr>
            <p:ph sz="quarter" idx="11"/>
          </p:nvPr>
        </p:nvSpPr>
        <p:spPr/>
        <p:txBody>
          <a:bodyPr/>
          <a:lstStyle/>
          <a:p>
            <a:r>
              <a:rPr lang="en-AU" dirty="0" smtClean="0"/>
              <a:t>Can </a:t>
            </a:r>
            <a:r>
              <a:rPr lang="en-AU" dirty="0"/>
              <a:t>you please clarify the interpretation of overall dog </a:t>
            </a:r>
            <a:r>
              <a:rPr lang="en-AU" dirty="0" smtClean="0"/>
              <a:t>numbers. Is </a:t>
            </a:r>
            <a:r>
              <a:rPr lang="en-AU" dirty="0"/>
              <a:t>it a </a:t>
            </a:r>
            <a:r>
              <a:rPr lang="en-AU" dirty="0" smtClean="0"/>
              <a:t>maximum </a:t>
            </a:r>
            <a:r>
              <a:rPr lang="en-AU" dirty="0"/>
              <a:t>of </a:t>
            </a:r>
            <a:r>
              <a:rPr lang="en-AU" dirty="0" smtClean="0"/>
              <a:t>50, </a:t>
            </a:r>
            <a:r>
              <a:rPr lang="en-AU" dirty="0"/>
              <a:t>or 10 per </a:t>
            </a:r>
            <a:r>
              <a:rPr lang="en-AU" dirty="0" smtClean="0"/>
              <a:t>hectare, </a:t>
            </a:r>
            <a:r>
              <a:rPr lang="en-AU" dirty="0"/>
              <a:t>or 50 + 10 per hectare? </a:t>
            </a:r>
          </a:p>
        </p:txBody>
      </p:sp>
      <p:sp>
        <p:nvSpPr>
          <p:cNvPr id="3" name="Content Placeholder 2"/>
          <p:cNvSpPr>
            <a:spLocks noGrp="1"/>
          </p:cNvSpPr>
          <p:nvPr>
            <p:ph sz="quarter" idx="12"/>
          </p:nvPr>
        </p:nvSpPr>
        <p:spPr/>
        <p:txBody>
          <a:bodyPr/>
          <a:lstStyle/>
          <a:p>
            <a:r>
              <a:rPr lang="en-AU" dirty="0">
                <a:solidFill>
                  <a:srgbClr val="00B050"/>
                </a:solidFill>
              </a:rPr>
              <a:t>The approved measure is </a:t>
            </a:r>
            <a:r>
              <a:rPr lang="en-AU" dirty="0" smtClean="0">
                <a:solidFill>
                  <a:srgbClr val="00B050"/>
                </a:solidFill>
              </a:rPr>
              <a:t>a maximum </a:t>
            </a:r>
            <a:r>
              <a:rPr lang="en-AU" dirty="0">
                <a:solidFill>
                  <a:srgbClr val="00B050"/>
                </a:solidFill>
              </a:rPr>
              <a:t>capped number (50 or 20 </a:t>
            </a:r>
            <a:r>
              <a:rPr lang="en-AU" dirty="0" smtClean="0">
                <a:solidFill>
                  <a:srgbClr val="00B050"/>
                </a:solidFill>
              </a:rPr>
              <a:t>dogs depending on zone), </a:t>
            </a:r>
            <a:r>
              <a:rPr lang="en-AU" dirty="0">
                <a:solidFill>
                  <a:srgbClr val="00B050"/>
                </a:solidFill>
              </a:rPr>
              <a:t>which also cannot exceed 10 per hectare. The </a:t>
            </a:r>
            <a:r>
              <a:rPr lang="en-AU" dirty="0" smtClean="0">
                <a:solidFill>
                  <a:srgbClr val="00B050"/>
                </a:solidFill>
              </a:rPr>
              <a:t>10 per hectare </a:t>
            </a:r>
            <a:r>
              <a:rPr lang="en-AU" dirty="0">
                <a:solidFill>
                  <a:srgbClr val="00B050"/>
                </a:solidFill>
              </a:rPr>
              <a:t>is not in addition to. </a:t>
            </a:r>
            <a:r>
              <a:rPr lang="en-AU" dirty="0" smtClean="0">
                <a:solidFill>
                  <a:srgbClr val="00B050"/>
                </a:solidFill>
              </a:rPr>
              <a:t>Remember that </a:t>
            </a:r>
            <a:r>
              <a:rPr lang="en-AU" dirty="0">
                <a:solidFill>
                  <a:srgbClr val="00B050"/>
                </a:solidFill>
              </a:rPr>
              <a:t>an applicant can apply to keep more </a:t>
            </a:r>
            <a:r>
              <a:rPr lang="en-AU" dirty="0" smtClean="0">
                <a:solidFill>
                  <a:srgbClr val="00B050"/>
                </a:solidFill>
              </a:rPr>
              <a:t>than this capped number and Council will then assess </a:t>
            </a:r>
            <a:r>
              <a:rPr lang="en-AU" dirty="0">
                <a:solidFill>
                  <a:srgbClr val="00B050"/>
                </a:solidFill>
              </a:rPr>
              <a:t>against the objectives. </a:t>
            </a:r>
          </a:p>
        </p:txBody>
      </p:sp>
    </p:spTree>
    <p:extLst>
      <p:ext uri="{BB962C8B-B14F-4D97-AF65-F5344CB8AC3E}">
        <p14:creationId xmlns:p14="http://schemas.microsoft.com/office/powerpoint/2010/main" val="110693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0079" y="1833617"/>
            <a:ext cx="7896221" cy="3005667"/>
          </a:xfrm>
        </p:spPr>
        <p:txBody>
          <a:bodyPr/>
          <a:lstStyle/>
          <a:p>
            <a:pPr>
              <a:lnSpc>
                <a:spcPct val="114000"/>
              </a:lnSpc>
            </a:pPr>
            <a:r>
              <a:rPr lang="en-AU" sz="4800" b="1" dirty="0" smtClean="0">
                <a:latin typeface="+mn-lt"/>
              </a:rPr>
              <a:t>Part 1 </a:t>
            </a:r>
            <a:br>
              <a:rPr lang="en-AU" sz="4800" b="1" dirty="0" smtClean="0">
                <a:latin typeface="+mn-lt"/>
              </a:rPr>
            </a:br>
            <a:r>
              <a:rPr lang="en-AU" sz="4800" dirty="0" smtClean="0">
                <a:latin typeface="+mn-lt"/>
              </a:rPr>
              <a:t>What are the new planning requirements and where did they come from?</a:t>
            </a:r>
            <a:endParaRPr lang="en-US" sz="4800" dirty="0">
              <a:latin typeface="+mn-lt"/>
            </a:endParaRPr>
          </a:p>
        </p:txBody>
      </p:sp>
    </p:spTree>
    <p:extLst>
      <p:ext uri="{BB962C8B-B14F-4D97-AF65-F5344CB8AC3E}">
        <p14:creationId xmlns:p14="http://schemas.microsoft.com/office/powerpoint/2010/main" val="9404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323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What are the new planning requirements?</a:t>
            </a:r>
            <a:endParaRPr lang="en-US" dirty="0"/>
          </a:p>
        </p:txBody>
      </p:sp>
      <p:sp>
        <p:nvSpPr>
          <p:cNvPr id="3" name="Content Placeholder 2"/>
          <p:cNvSpPr>
            <a:spLocks noGrp="1"/>
          </p:cNvSpPr>
          <p:nvPr>
            <p:ph sz="quarter" idx="10"/>
          </p:nvPr>
        </p:nvSpPr>
        <p:spPr>
          <a:xfrm>
            <a:off x="601663" y="1665024"/>
            <a:ext cx="7945200" cy="4614333"/>
          </a:xfrm>
        </p:spPr>
        <p:txBody>
          <a:bodyPr/>
          <a:lstStyle/>
          <a:p>
            <a:r>
              <a:rPr lang="en-AU" sz="2000" dirty="0" smtClean="0">
                <a:solidFill>
                  <a:schemeClr val="accent1"/>
                </a:solidFill>
              </a:rPr>
              <a:t>The new planning requirements put in place, for the first time, a set of </a:t>
            </a:r>
            <a:r>
              <a:rPr lang="en-AU" sz="2000" b="1" dirty="0" smtClean="0">
                <a:solidFill>
                  <a:schemeClr val="accent1"/>
                </a:solidFill>
              </a:rPr>
              <a:t>consistent state-wide development objectives and design standards</a:t>
            </a:r>
            <a:r>
              <a:rPr lang="en-AU" sz="2000" dirty="0" smtClean="0">
                <a:solidFill>
                  <a:schemeClr val="accent1"/>
                </a:solidFill>
              </a:rPr>
              <a:t> for racing dog keeping or training facilities.</a:t>
            </a:r>
          </a:p>
          <a:p>
            <a:pPr>
              <a:spcAft>
                <a:spcPts val="300"/>
              </a:spcAft>
            </a:pPr>
            <a:r>
              <a:rPr lang="en-AU" sz="2000" dirty="0" smtClean="0"/>
              <a:t>The new planning requirements apply…</a:t>
            </a:r>
          </a:p>
          <a:p>
            <a:pPr marL="457200" indent="-457200">
              <a:spcAft>
                <a:spcPts val="300"/>
              </a:spcAft>
              <a:buFont typeface="Arial" panose="020B0604020202020204" pitchFamily="34" charset="0"/>
              <a:buChar char="•"/>
            </a:pPr>
            <a:r>
              <a:rPr lang="en-AU" sz="2000" dirty="0"/>
              <a:t>…from </a:t>
            </a:r>
            <a:r>
              <a:rPr lang="en-AU" sz="2000" b="1" dirty="0"/>
              <a:t>29 August </a:t>
            </a:r>
            <a:r>
              <a:rPr lang="en-AU" sz="2000" b="1" dirty="0" smtClean="0"/>
              <a:t>2017</a:t>
            </a:r>
          </a:p>
          <a:p>
            <a:pPr marL="457200" indent="-457200">
              <a:spcAft>
                <a:spcPts val="300"/>
              </a:spcAft>
              <a:buFont typeface="Arial" panose="020B0604020202020204" pitchFamily="34" charset="0"/>
              <a:buChar char="•"/>
            </a:pPr>
            <a:r>
              <a:rPr lang="en-AU" sz="2000" dirty="0" smtClean="0"/>
              <a:t>…to racing dog facilities (land used and developed for racing dog keeping </a:t>
            </a:r>
            <a:r>
              <a:rPr lang="en-AU" sz="2000" b="1" dirty="0" smtClean="0"/>
              <a:t>and/or</a:t>
            </a:r>
            <a:r>
              <a:rPr lang="en-AU" sz="2000" dirty="0" smtClean="0"/>
              <a:t> racing dog training)</a:t>
            </a:r>
          </a:p>
          <a:p>
            <a:pPr marL="457200" indent="-457200">
              <a:spcAft>
                <a:spcPts val="300"/>
              </a:spcAft>
              <a:buFont typeface="Arial" panose="020B0604020202020204" pitchFamily="34" charset="0"/>
              <a:buChar char="•"/>
            </a:pPr>
            <a:r>
              <a:rPr lang="en-AU" sz="2000" dirty="0" smtClean="0"/>
              <a:t>…if you have more than 2 or 5 dogs (depending on zone) registered </a:t>
            </a:r>
            <a:r>
              <a:rPr lang="en-AU" sz="2000" dirty="0"/>
              <a:t>with Greyhound Racing Victoria that </a:t>
            </a:r>
            <a:r>
              <a:rPr lang="en-AU" sz="2000" dirty="0" smtClean="0"/>
              <a:t>are </a:t>
            </a:r>
            <a:r>
              <a:rPr lang="en-AU" sz="2000" b="1" dirty="0"/>
              <a:t>6 months or older</a:t>
            </a:r>
            <a:r>
              <a:rPr lang="en-AU" sz="2000" dirty="0" smtClean="0"/>
              <a:t> </a:t>
            </a:r>
          </a:p>
          <a:p>
            <a:pPr marL="457200" indent="-457200">
              <a:spcAft>
                <a:spcPts val="300"/>
              </a:spcAft>
              <a:buFont typeface="Arial" panose="020B0604020202020204" pitchFamily="34" charset="0"/>
              <a:buChar char="•"/>
            </a:pPr>
            <a:r>
              <a:rPr lang="en-AU" sz="2000" dirty="0" smtClean="0"/>
              <a:t>…in a </a:t>
            </a:r>
            <a:r>
              <a:rPr lang="en-AU" sz="2000" b="1" dirty="0" smtClean="0"/>
              <a:t>rural zone </a:t>
            </a:r>
            <a:r>
              <a:rPr lang="en-AU" sz="2000" dirty="0" smtClean="0"/>
              <a:t>(Rural Living; Green Wedge; Green Wedge A; Rural Conservation; Farming; Rural Activity)</a:t>
            </a:r>
          </a:p>
        </p:txBody>
      </p:sp>
      <p:sp>
        <p:nvSpPr>
          <p:cNvPr id="5" name="TextBox 4"/>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1</a:t>
            </a:r>
            <a:endParaRPr lang="en-AU" sz="1200" i="1" dirty="0">
              <a:latin typeface="Segoe UI Light" panose="020B0502040204020203" pitchFamily="34" charset="0"/>
            </a:endParaRPr>
          </a:p>
        </p:txBody>
      </p:sp>
    </p:spTree>
    <p:extLst>
      <p:ext uri="{BB962C8B-B14F-4D97-AF65-F5344CB8AC3E}">
        <p14:creationId xmlns:p14="http://schemas.microsoft.com/office/powerpoint/2010/main" val="311744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Process at a glance</a:t>
            </a:r>
            <a:endParaRPr lang="en-GB" dirty="0"/>
          </a:p>
        </p:txBody>
      </p:sp>
      <p:sp>
        <p:nvSpPr>
          <p:cNvPr id="6" name="TextBox 5"/>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1</a:t>
            </a:r>
            <a:endParaRPr lang="en-AU" sz="1200" i="1" dirty="0">
              <a:latin typeface="Segoe UI Light" panose="020B0502040204020203" pitchFamily="34" charset="0"/>
            </a:endParaRPr>
          </a:p>
        </p:txBody>
      </p:sp>
      <p:sp>
        <p:nvSpPr>
          <p:cNvPr id="7" name="Rectangle 6"/>
          <p:cNvSpPr/>
          <p:nvPr/>
        </p:nvSpPr>
        <p:spPr>
          <a:xfrm>
            <a:off x="617591" y="1807177"/>
            <a:ext cx="7945294" cy="115821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2000" b="1" dirty="0" smtClean="0">
                <a:solidFill>
                  <a:schemeClr val="tx1"/>
                </a:solidFill>
              </a:rPr>
              <a:t>Old Process: </a:t>
            </a:r>
            <a:r>
              <a:rPr lang="en-AU" sz="2000" dirty="0">
                <a:solidFill>
                  <a:schemeClr val="tx1"/>
                </a:solidFill>
              </a:rPr>
              <a:t>O</a:t>
            </a:r>
            <a:r>
              <a:rPr lang="en-AU" sz="2000" dirty="0" smtClean="0">
                <a:solidFill>
                  <a:schemeClr val="tx1"/>
                </a:solidFill>
              </a:rPr>
              <a:t>nus on land owner how amenity impacts have been managed. Permits issued at Council’s discretion with no clear or consistent basis upon which to assess the application.</a:t>
            </a:r>
            <a:endParaRPr lang="en-US" sz="2000" dirty="0">
              <a:solidFill>
                <a:schemeClr val="tx1"/>
              </a:solidFill>
            </a:endParaRPr>
          </a:p>
        </p:txBody>
      </p:sp>
      <p:sp>
        <p:nvSpPr>
          <p:cNvPr id="8" name="Rectangle 7"/>
          <p:cNvSpPr/>
          <p:nvPr/>
        </p:nvSpPr>
        <p:spPr>
          <a:xfrm>
            <a:off x="617589" y="4926077"/>
            <a:ext cx="7945295" cy="1377069"/>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2000" b="1" dirty="0">
                <a:solidFill>
                  <a:schemeClr val="tx1"/>
                </a:solidFill>
              </a:rPr>
              <a:t>New Process: </a:t>
            </a:r>
            <a:r>
              <a:rPr lang="en-AU" sz="2000" b="1" dirty="0" smtClean="0">
                <a:solidFill>
                  <a:schemeClr val="tx1"/>
                </a:solidFill>
              </a:rPr>
              <a:t> </a:t>
            </a:r>
            <a:r>
              <a:rPr lang="en-AU" sz="2000" dirty="0">
                <a:solidFill>
                  <a:schemeClr val="tx1"/>
                </a:solidFill>
              </a:rPr>
              <a:t>Where all </a:t>
            </a:r>
            <a:r>
              <a:rPr lang="en-AU" sz="2000" b="1" dirty="0">
                <a:solidFill>
                  <a:schemeClr val="tx1"/>
                </a:solidFill>
              </a:rPr>
              <a:t>approved measures </a:t>
            </a:r>
            <a:r>
              <a:rPr lang="en-AU" sz="2000" dirty="0">
                <a:solidFill>
                  <a:schemeClr val="tx1"/>
                </a:solidFill>
              </a:rPr>
              <a:t>have been met, </a:t>
            </a:r>
            <a:r>
              <a:rPr lang="en-AU" sz="2000" dirty="0" smtClean="0">
                <a:solidFill>
                  <a:schemeClr val="tx1"/>
                </a:solidFill>
              </a:rPr>
              <a:t>a </a:t>
            </a:r>
            <a:r>
              <a:rPr lang="en-AU" sz="2000" dirty="0">
                <a:solidFill>
                  <a:schemeClr val="tx1"/>
                </a:solidFill>
              </a:rPr>
              <a:t>permit is likely to be approved. </a:t>
            </a:r>
            <a:r>
              <a:rPr lang="en-AU" sz="2000" dirty="0" smtClean="0">
                <a:solidFill>
                  <a:schemeClr val="tx1"/>
                </a:solidFill>
              </a:rPr>
              <a:t>If </a:t>
            </a:r>
            <a:r>
              <a:rPr lang="en-AU" sz="2000" dirty="0">
                <a:solidFill>
                  <a:schemeClr val="tx1"/>
                </a:solidFill>
              </a:rPr>
              <a:t>this not the case, applicants are required to demonstrate how </a:t>
            </a:r>
            <a:r>
              <a:rPr lang="en-AU" sz="2000" b="1" dirty="0">
                <a:solidFill>
                  <a:schemeClr val="tx1"/>
                </a:solidFill>
              </a:rPr>
              <a:t>objectives</a:t>
            </a:r>
            <a:r>
              <a:rPr lang="en-AU" sz="2000" dirty="0">
                <a:solidFill>
                  <a:schemeClr val="tx1"/>
                </a:solidFill>
              </a:rPr>
              <a:t> have been addressed. </a:t>
            </a:r>
            <a:r>
              <a:rPr lang="en-AU" sz="1600" i="1" dirty="0">
                <a:solidFill>
                  <a:schemeClr val="accent1"/>
                </a:solidFill>
              </a:rPr>
              <a:t> </a:t>
            </a:r>
            <a:endParaRPr lang="en-US" sz="1600" i="1" dirty="0">
              <a:solidFill>
                <a:schemeClr val="accent1"/>
              </a:solidFill>
            </a:endParaRPr>
          </a:p>
        </p:txBody>
      </p:sp>
      <p:sp>
        <p:nvSpPr>
          <p:cNvPr id="9" name="Rectangle 8"/>
          <p:cNvSpPr/>
          <p:nvPr/>
        </p:nvSpPr>
        <p:spPr>
          <a:xfrm>
            <a:off x="617590" y="3075423"/>
            <a:ext cx="7945295" cy="174515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2000" b="1" dirty="0">
                <a:solidFill>
                  <a:schemeClr val="tx1"/>
                </a:solidFill>
              </a:rPr>
              <a:t>New </a:t>
            </a:r>
            <a:r>
              <a:rPr lang="en-AU" sz="2000" b="1" dirty="0" smtClean="0">
                <a:solidFill>
                  <a:schemeClr val="tx1"/>
                </a:solidFill>
              </a:rPr>
              <a:t>Requirements: </a:t>
            </a:r>
            <a:r>
              <a:rPr lang="en-AU" sz="2000" dirty="0">
                <a:solidFill>
                  <a:schemeClr val="tx1"/>
                </a:solidFill>
              </a:rPr>
              <a:t>O</a:t>
            </a:r>
            <a:r>
              <a:rPr lang="en-AU" sz="2000" dirty="0" smtClean="0">
                <a:solidFill>
                  <a:schemeClr val="tx1"/>
                </a:solidFill>
              </a:rPr>
              <a:t>bjectives and approved measures (design standards) against which all applications will be assessed.</a:t>
            </a:r>
            <a:endParaRPr lang="en-US" sz="2000" dirty="0" smtClean="0">
              <a:solidFill>
                <a:schemeClr val="tx1"/>
              </a:solidFill>
            </a:endParaRPr>
          </a:p>
          <a:p>
            <a:pPr marL="285750" indent="-285750">
              <a:lnSpc>
                <a:spcPct val="150000"/>
              </a:lnSpc>
              <a:spcAft>
                <a:spcPts val="300"/>
              </a:spcAft>
              <a:buFont typeface="Arial" panose="020B0604020202020204" pitchFamily="34" charset="0"/>
              <a:buChar char="•"/>
            </a:pPr>
            <a:r>
              <a:rPr lang="en-AU" sz="1600" i="1" dirty="0" smtClean="0">
                <a:solidFill>
                  <a:schemeClr val="accent1"/>
                </a:solidFill>
              </a:rPr>
              <a:t>An </a:t>
            </a:r>
            <a:r>
              <a:rPr lang="en-AU" sz="1600" b="1" i="1" dirty="0">
                <a:solidFill>
                  <a:schemeClr val="accent1"/>
                </a:solidFill>
              </a:rPr>
              <a:t>objective</a:t>
            </a:r>
            <a:r>
              <a:rPr lang="en-AU" sz="1600" i="1" dirty="0">
                <a:solidFill>
                  <a:schemeClr val="accent1"/>
                </a:solidFill>
              </a:rPr>
              <a:t> describes the outcome to be achieved by the proposed </a:t>
            </a:r>
            <a:r>
              <a:rPr lang="en-AU" sz="1600" i="1" dirty="0" smtClean="0">
                <a:solidFill>
                  <a:schemeClr val="accent1"/>
                </a:solidFill>
              </a:rPr>
              <a:t>facility </a:t>
            </a:r>
            <a:endParaRPr lang="en-AU" sz="1600" i="1" dirty="0">
              <a:solidFill>
                <a:schemeClr val="accent1"/>
              </a:solidFill>
            </a:endParaRPr>
          </a:p>
          <a:p>
            <a:pPr marL="285750" indent="-285750">
              <a:spcAft>
                <a:spcPts val="300"/>
              </a:spcAft>
              <a:buFont typeface="Arial" panose="020B0604020202020204" pitchFamily="34" charset="0"/>
              <a:buChar char="•"/>
            </a:pPr>
            <a:r>
              <a:rPr lang="en-AU" sz="1600" i="1" dirty="0" smtClean="0">
                <a:solidFill>
                  <a:schemeClr val="accent1"/>
                </a:solidFill>
              </a:rPr>
              <a:t>An </a:t>
            </a:r>
            <a:r>
              <a:rPr lang="en-AU" sz="1600" b="1" i="1" dirty="0">
                <a:solidFill>
                  <a:schemeClr val="accent1"/>
                </a:solidFill>
              </a:rPr>
              <a:t>approved measure </a:t>
            </a:r>
            <a:r>
              <a:rPr lang="en-AU" sz="1600" i="1" dirty="0">
                <a:solidFill>
                  <a:schemeClr val="accent1"/>
                </a:solidFill>
              </a:rPr>
              <a:t>is </a:t>
            </a:r>
            <a:r>
              <a:rPr lang="en-AU" sz="1600" i="1" dirty="0" smtClean="0">
                <a:solidFill>
                  <a:schemeClr val="accent1"/>
                </a:solidFill>
              </a:rPr>
              <a:t>one approach that </a:t>
            </a:r>
            <a:r>
              <a:rPr lang="en-AU" sz="1600" i="1" dirty="0">
                <a:solidFill>
                  <a:schemeClr val="accent1"/>
                </a:solidFill>
              </a:rPr>
              <a:t>meets the </a:t>
            </a:r>
            <a:r>
              <a:rPr lang="en-AU" sz="1600" i="1" dirty="0" smtClean="0">
                <a:solidFill>
                  <a:schemeClr val="accent1"/>
                </a:solidFill>
              </a:rPr>
              <a:t>objective</a:t>
            </a:r>
            <a:endParaRPr lang="en-AU" sz="1600" i="1" dirty="0">
              <a:solidFill>
                <a:schemeClr val="accent1"/>
              </a:solidFill>
            </a:endParaRPr>
          </a:p>
        </p:txBody>
      </p:sp>
    </p:spTree>
    <p:extLst>
      <p:ext uri="{BB962C8B-B14F-4D97-AF65-F5344CB8AC3E}">
        <p14:creationId xmlns:p14="http://schemas.microsoft.com/office/powerpoint/2010/main" val="3983712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What this means is…</a:t>
            </a:r>
            <a:endParaRPr lang="en-US" dirty="0"/>
          </a:p>
        </p:txBody>
      </p:sp>
      <p:sp>
        <p:nvSpPr>
          <p:cNvPr id="7" name="TextBox 6"/>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1</a:t>
            </a:r>
            <a:endParaRPr lang="en-AU" sz="1200" i="1" dirty="0">
              <a:latin typeface="Segoe UI Light" panose="020B0502040204020203" pitchFamily="34" charset="0"/>
            </a:endParaRPr>
          </a:p>
        </p:txBody>
      </p:sp>
      <p:sp>
        <p:nvSpPr>
          <p:cNvPr id="8" name="Content Placeholder 2"/>
          <p:cNvSpPr>
            <a:spLocks noGrp="1"/>
          </p:cNvSpPr>
          <p:nvPr>
            <p:ph sz="quarter" idx="10"/>
          </p:nvPr>
        </p:nvSpPr>
        <p:spPr>
          <a:xfrm>
            <a:off x="314194" y="1735288"/>
            <a:ext cx="8215657" cy="4673600"/>
          </a:xfrm>
        </p:spPr>
        <p:txBody>
          <a:bodyPr/>
          <a:lstStyle/>
          <a:p>
            <a:pPr marL="644525" lvl="1" indent="-285750"/>
            <a:r>
              <a:rPr lang="en-AU" sz="2000" dirty="0"/>
              <a:t>If you have an existing permit </a:t>
            </a:r>
            <a:r>
              <a:rPr lang="en-AU" sz="2000" dirty="0" smtClean="0"/>
              <a:t>you may </a:t>
            </a:r>
            <a:r>
              <a:rPr lang="en-AU" sz="2000" b="1" dirty="0"/>
              <a:t>continue to operate in accordance with the permit</a:t>
            </a:r>
            <a:r>
              <a:rPr lang="en-AU" sz="2000" dirty="0"/>
              <a:t> without having to obtain a new permit or comply with the new requirements.</a:t>
            </a:r>
          </a:p>
          <a:p>
            <a:pPr marL="644525" lvl="1" indent="-285750"/>
            <a:r>
              <a:rPr lang="en-AU" sz="2000" dirty="0"/>
              <a:t>If you want to establish a new racing dog facility, or extend an existing </a:t>
            </a:r>
            <a:r>
              <a:rPr lang="en-AU" sz="2000" dirty="0" smtClean="0"/>
              <a:t>facility, </a:t>
            </a:r>
            <a:r>
              <a:rPr lang="en-AU" sz="2000" b="1" dirty="0"/>
              <a:t>you must obtain a planning permit </a:t>
            </a:r>
            <a:r>
              <a:rPr lang="en-AU" sz="2000" dirty="0"/>
              <a:t>from your local council</a:t>
            </a:r>
          </a:p>
          <a:p>
            <a:pPr marL="644525" lvl="1" indent="-285750"/>
            <a:r>
              <a:rPr lang="en-AU" sz="2000" dirty="0"/>
              <a:t>Where all </a:t>
            </a:r>
            <a:r>
              <a:rPr lang="en-AU" sz="2000" i="1" dirty="0" smtClean="0"/>
              <a:t>approved measures </a:t>
            </a:r>
            <a:r>
              <a:rPr lang="en-AU" sz="2000" dirty="0"/>
              <a:t>are met </a:t>
            </a:r>
            <a:r>
              <a:rPr lang="en-AU" sz="2000" dirty="0" smtClean="0"/>
              <a:t>a </a:t>
            </a:r>
            <a:r>
              <a:rPr lang="en-AU" sz="2000" dirty="0"/>
              <a:t>neighbour or </a:t>
            </a:r>
            <a:r>
              <a:rPr lang="en-AU" sz="2000" dirty="0" smtClean="0"/>
              <a:t>the community </a:t>
            </a:r>
            <a:r>
              <a:rPr lang="en-AU" sz="2000" dirty="0"/>
              <a:t>will have </a:t>
            </a:r>
            <a:r>
              <a:rPr lang="en-AU" sz="2000" b="1" dirty="0"/>
              <a:t>no objection or appeal rights </a:t>
            </a:r>
            <a:r>
              <a:rPr lang="en-AU" sz="2000" dirty="0"/>
              <a:t>to the planning permit application</a:t>
            </a:r>
          </a:p>
          <a:p>
            <a:pPr marL="644525" lvl="1" indent="-285750"/>
            <a:r>
              <a:rPr lang="en-AU" sz="2000" dirty="0"/>
              <a:t>Where an approved measure is not </a:t>
            </a:r>
            <a:r>
              <a:rPr lang="en-AU" sz="2000" dirty="0" smtClean="0"/>
              <a:t>met, the </a:t>
            </a:r>
            <a:r>
              <a:rPr lang="en-AU" sz="2000" dirty="0"/>
              <a:t>planning permit application will be assessed against the relevant objective and council may decide to </a:t>
            </a:r>
            <a:r>
              <a:rPr lang="en-AU" sz="2000" b="1" dirty="0"/>
              <a:t>advertise the application</a:t>
            </a:r>
          </a:p>
          <a:p>
            <a:pPr marL="644525" lvl="1" indent="-285750"/>
            <a:endParaRPr lang="en-AU" sz="1800" dirty="0" smtClean="0"/>
          </a:p>
          <a:p>
            <a:endParaRPr lang="en-GB" sz="1800" dirty="0"/>
          </a:p>
        </p:txBody>
      </p:sp>
    </p:spTree>
    <p:extLst>
      <p:ext uri="{BB962C8B-B14F-4D97-AF65-F5344CB8AC3E}">
        <p14:creationId xmlns:p14="http://schemas.microsoft.com/office/powerpoint/2010/main" val="3528249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AU" dirty="0" smtClean="0"/>
              <a:t>Why have the new requirements been introduced?</a:t>
            </a:r>
            <a:endParaRPr lang="en-US" dirty="0"/>
          </a:p>
        </p:txBody>
      </p:sp>
      <p:sp>
        <p:nvSpPr>
          <p:cNvPr id="4" name="TextBox 3"/>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1</a:t>
            </a:r>
            <a:endParaRPr lang="en-AU" sz="1200" i="1" dirty="0">
              <a:latin typeface="Segoe UI Light" panose="020B0502040204020203" pitchFamily="34" charset="0"/>
            </a:endParaRPr>
          </a:p>
        </p:txBody>
      </p:sp>
      <p:grpSp>
        <p:nvGrpSpPr>
          <p:cNvPr id="11" name="Group 10"/>
          <p:cNvGrpSpPr/>
          <p:nvPr/>
        </p:nvGrpSpPr>
        <p:grpSpPr>
          <a:xfrm>
            <a:off x="609600" y="2863844"/>
            <a:ext cx="3110775" cy="544676"/>
            <a:chOff x="609600" y="1635524"/>
            <a:chExt cx="3110775" cy="544676"/>
          </a:xfrm>
        </p:grpSpPr>
        <p:sp>
          <p:nvSpPr>
            <p:cNvPr id="3" name="Rectangle 2"/>
            <p:cNvSpPr/>
            <p:nvPr/>
          </p:nvSpPr>
          <p:spPr>
            <a:xfrm>
              <a:off x="609600" y="1640200"/>
              <a:ext cx="2880000" cy="540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t>Improved clarity</a:t>
              </a:r>
              <a:endParaRPr lang="en-GB" sz="2000" b="1" dirty="0"/>
            </a:p>
          </p:txBody>
        </p:sp>
        <p:sp>
          <p:nvSpPr>
            <p:cNvPr id="5" name="Isosceles Triangle 4"/>
            <p:cNvSpPr/>
            <p:nvPr/>
          </p:nvSpPr>
          <p:spPr>
            <a:xfrm rot="5400000">
              <a:off x="3329726" y="1789551"/>
              <a:ext cx="544676" cy="236622"/>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 name="TextBox 5"/>
          <p:cNvSpPr txBox="1"/>
          <p:nvPr/>
        </p:nvSpPr>
        <p:spPr>
          <a:xfrm>
            <a:off x="4151086" y="2649286"/>
            <a:ext cx="4534030" cy="1015663"/>
          </a:xfrm>
          <a:prstGeom prst="rect">
            <a:avLst/>
          </a:prstGeom>
          <a:noFill/>
        </p:spPr>
        <p:txBody>
          <a:bodyPr wrap="square" rtlCol="0">
            <a:spAutoFit/>
          </a:bodyPr>
          <a:lstStyle/>
          <a:p>
            <a:r>
              <a:rPr lang="en-AU" sz="2000" dirty="0" smtClean="0"/>
              <a:t>Know what you can and cannot build in line with consistent and measureable requirements</a:t>
            </a:r>
            <a:endParaRPr lang="en-GB" sz="2000" dirty="0"/>
          </a:p>
        </p:txBody>
      </p:sp>
      <p:grpSp>
        <p:nvGrpSpPr>
          <p:cNvPr id="20" name="Group 19"/>
          <p:cNvGrpSpPr/>
          <p:nvPr/>
        </p:nvGrpSpPr>
        <p:grpSpPr>
          <a:xfrm>
            <a:off x="616866" y="3849741"/>
            <a:ext cx="3114142" cy="544676"/>
            <a:chOff x="616866" y="2744253"/>
            <a:chExt cx="3114142" cy="544676"/>
          </a:xfrm>
        </p:grpSpPr>
        <p:sp>
          <p:nvSpPr>
            <p:cNvPr id="7" name="Rectangle 6"/>
            <p:cNvSpPr/>
            <p:nvPr/>
          </p:nvSpPr>
          <p:spPr>
            <a:xfrm>
              <a:off x="616866" y="2748929"/>
              <a:ext cx="2880000"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t>Increased certainty</a:t>
              </a:r>
              <a:endParaRPr lang="en-GB" sz="2000" b="1" dirty="0"/>
            </a:p>
          </p:txBody>
        </p:sp>
        <p:sp>
          <p:nvSpPr>
            <p:cNvPr id="13" name="Isosceles Triangle 12"/>
            <p:cNvSpPr/>
            <p:nvPr/>
          </p:nvSpPr>
          <p:spPr>
            <a:xfrm rot="5400000">
              <a:off x="3340359" y="2898280"/>
              <a:ext cx="544676" cy="23662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TextBox 13"/>
          <p:cNvSpPr txBox="1"/>
          <p:nvPr/>
        </p:nvSpPr>
        <p:spPr>
          <a:xfrm>
            <a:off x="4168317" y="3760070"/>
            <a:ext cx="4534030" cy="707886"/>
          </a:xfrm>
          <a:prstGeom prst="rect">
            <a:avLst/>
          </a:prstGeom>
          <a:noFill/>
        </p:spPr>
        <p:txBody>
          <a:bodyPr wrap="square" rtlCol="0">
            <a:spAutoFit/>
          </a:bodyPr>
          <a:lstStyle/>
          <a:p>
            <a:r>
              <a:rPr lang="en-AU" sz="2000" dirty="0" smtClean="0"/>
              <a:t>Reduced risk increases confidence to extend and invest in facilities</a:t>
            </a:r>
            <a:endParaRPr lang="en-GB" sz="2000" dirty="0"/>
          </a:p>
        </p:txBody>
      </p:sp>
      <p:grpSp>
        <p:nvGrpSpPr>
          <p:cNvPr id="21" name="Group 20"/>
          <p:cNvGrpSpPr/>
          <p:nvPr/>
        </p:nvGrpSpPr>
        <p:grpSpPr>
          <a:xfrm>
            <a:off x="616866" y="4773666"/>
            <a:ext cx="3114142" cy="544676"/>
            <a:chOff x="616866" y="3668178"/>
            <a:chExt cx="3114142" cy="544676"/>
          </a:xfrm>
        </p:grpSpPr>
        <p:sp>
          <p:nvSpPr>
            <p:cNvPr id="15" name="Rectangle 14"/>
            <p:cNvSpPr/>
            <p:nvPr/>
          </p:nvSpPr>
          <p:spPr>
            <a:xfrm>
              <a:off x="616866" y="3672854"/>
              <a:ext cx="2880000" cy="540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t>Streamlined process</a:t>
              </a:r>
              <a:endParaRPr lang="en-GB" sz="2000" b="1" dirty="0"/>
            </a:p>
          </p:txBody>
        </p:sp>
        <p:sp>
          <p:nvSpPr>
            <p:cNvPr id="16" name="Isosceles Triangle 15"/>
            <p:cNvSpPr/>
            <p:nvPr/>
          </p:nvSpPr>
          <p:spPr>
            <a:xfrm rot="5400000">
              <a:off x="3340359" y="3822205"/>
              <a:ext cx="544676" cy="23662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7" name="TextBox 16"/>
          <p:cNvSpPr txBox="1"/>
          <p:nvPr/>
        </p:nvSpPr>
        <p:spPr>
          <a:xfrm>
            <a:off x="4173719" y="4573622"/>
            <a:ext cx="4534030" cy="1015663"/>
          </a:xfrm>
          <a:prstGeom prst="rect">
            <a:avLst/>
          </a:prstGeom>
          <a:noFill/>
        </p:spPr>
        <p:txBody>
          <a:bodyPr wrap="square" rtlCol="0">
            <a:spAutoFit/>
          </a:bodyPr>
          <a:lstStyle/>
          <a:p>
            <a:r>
              <a:rPr lang="en-AU" sz="2000" dirty="0" smtClean="0"/>
              <a:t>No notice requirements and shorter timeframes if approved measures are met</a:t>
            </a:r>
            <a:endParaRPr lang="en-GB" sz="2000" dirty="0"/>
          </a:p>
        </p:txBody>
      </p:sp>
      <p:grpSp>
        <p:nvGrpSpPr>
          <p:cNvPr id="22" name="Group 21"/>
          <p:cNvGrpSpPr/>
          <p:nvPr/>
        </p:nvGrpSpPr>
        <p:grpSpPr>
          <a:xfrm>
            <a:off x="616867" y="5789329"/>
            <a:ext cx="3114142" cy="544676"/>
            <a:chOff x="616867" y="4683841"/>
            <a:chExt cx="3114142" cy="544676"/>
          </a:xfrm>
        </p:grpSpPr>
        <p:sp>
          <p:nvSpPr>
            <p:cNvPr id="18" name="Rectangle 17"/>
            <p:cNvSpPr/>
            <p:nvPr/>
          </p:nvSpPr>
          <p:spPr>
            <a:xfrm>
              <a:off x="616867" y="4688517"/>
              <a:ext cx="2880000" cy="5400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t>Minimised impacts</a:t>
              </a:r>
              <a:endParaRPr lang="en-GB" sz="2000" b="1" dirty="0"/>
            </a:p>
          </p:txBody>
        </p:sp>
        <p:sp>
          <p:nvSpPr>
            <p:cNvPr id="19" name="Isosceles Triangle 18"/>
            <p:cNvSpPr/>
            <p:nvPr/>
          </p:nvSpPr>
          <p:spPr>
            <a:xfrm rot="5400000">
              <a:off x="3340360" y="4837868"/>
              <a:ext cx="544676" cy="236622"/>
            </a:xfrm>
            <a:prstGeom prst="triangl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4" name="Content Placeholder 2"/>
          <p:cNvSpPr txBox="1">
            <a:spLocks/>
          </p:cNvSpPr>
          <p:nvPr/>
        </p:nvSpPr>
        <p:spPr>
          <a:xfrm>
            <a:off x="587149" y="1698171"/>
            <a:ext cx="8027012" cy="4673600"/>
          </a:xfrm>
          <a:prstGeom prst="rect">
            <a:avLst/>
          </a:prstGeom>
        </p:spPr>
        <p:txBody>
          <a:bodyPr vert="horz" lIns="0" tIns="0" rIns="0" bIns="0" rtlCol="0">
            <a:noAutofit/>
          </a:bodyPr>
          <a:lstStyle>
            <a:lvl1pPr marL="0" indent="0" algn="l" defTabSz="914400" rtl="0" eaLnBrk="1" latinLnBrk="0" hangingPunct="1">
              <a:spcBef>
                <a:spcPts val="600"/>
              </a:spcBef>
              <a:spcAft>
                <a:spcPts val="600"/>
              </a:spcAft>
              <a:buClrTx/>
              <a:buFont typeface="Arial" panose="020B0604020202020204" pitchFamily="34" charset="0"/>
              <a:buNone/>
              <a:defRPr sz="1600" kern="1200">
                <a:solidFill>
                  <a:schemeClr val="tx1"/>
                </a:solidFill>
                <a:latin typeface="+mn-lt"/>
                <a:ea typeface="Segoe UI" panose="020B0502040204020203" pitchFamily="34" charset="0"/>
                <a:cs typeface="Segoe UI" panose="020B0502040204020203" pitchFamily="34" charset="0"/>
              </a:defRPr>
            </a:lvl1pPr>
            <a:lvl2pPr marL="358775" indent="-358775" algn="l" defTabSz="914400" rtl="0" eaLnBrk="1" latinLnBrk="0" hangingPunct="1">
              <a:spcBef>
                <a:spcPts val="600"/>
              </a:spcBef>
              <a:spcAft>
                <a:spcPts val="600"/>
              </a:spcAft>
              <a:buClr>
                <a:schemeClr val="tx2"/>
              </a:buClr>
              <a:buFont typeface="Arial" pitchFamily="34" charset="0"/>
              <a:buChar char="•"/>
              <a:defRPr sz="1600" kern="1200">
                <a:solidFill>
                  <a:schemeClr val="tx1"/>
                </a:solidFill>
                <a:latin typeface="+mn-lt"/>
                <a:ea typeface="Segoe UI" panose="020B0502040204020203" pitchFamily="34" charset="0"/>
                <a:cs typeface="Segoe UI" panose="020B0502040204020203" pitchFamily="34" charset="0"/>
              </a:defRPr>
            </a:lvl2pPr>
            <a:lvl3pPr marL="715963" indent="-357188" algn="l" defTabSz="914400" rtl="0" eaLnBrk="1" latinLnBrk="0" hangingPunct="1">
              <a:spcBef>
                <a:spcPts val="600"/>
              </a:spcBef>
              <a:spcAft>
                <a:spcPts val="600"/>
              </a:spcAft>
              <a:buClr>
                <a:schemeClr val="tx2"/>
              </a:buClr>
              <a:buFont typeface="Segoe UI" panose="020B0502040204020203" pitchFamily="34" charset="0"/>
              <a:buChar char="̵"/>
              <a:tabLst/>
              <a:defRPr sz="1600" kern="1200">
                <a:solidFill>
                  <a:schemeClr val="tx1"/>
                </a:solidFill>
                <a:latin typeface="+mn-lt"/>
                <a:ea typeface="Segoe UI" panose="020B0502040204020203" pitchFamily="34" charset="0"/>
                <a:cs typeface="Segoe UI" panose="020B0502040204020203" pitchFamily="34" charset="0"/>
              </a:defRPr>
            </a:lvl3pPr>
            <a:lvl4pPr marL="1074738" indent="-358775" algn="l" defTabSz="914400" rtl="0" eaLnBrk="1" latinLnBrk="0" hangingPunct="1">
              <a:spcBef>
                <a:spcPts val="600"/>
              </a:spcBef>
              <a:spcAft>
                <a:spcPts val="600"/>
              </a:spcAft>
              <a:buClr>
                <a:schemeClr val="tx2"/>
              </a:buClr>
              <a:buFont typeface="Arial" pitchFamily="34" charset="0"/>
              <a:buChar char="•"/>
              <a:defRPr sz="1600" kern="1200">
                <a:solidFill>
                  <a:schemeClr val="tx1"/>
                </a:solidFill>
                <a:latin typeface="+mn-lt"/>
                <a:ea typeface="Segoe UI" panose="020B0502040204020203" pitchFamily="34" charset="0"/>
                <a:cs typeface="Segoe UI" panose="020B0502040204020203" pitchFamily="34" charset="0"/>
              </a:defRPr>
            </a:lvl4pPr>
            <a:lvl5pPr marL="1431925" indent="-357188" algn="l" defTabSz="914400" rtl="0" eaLnBrk="1" latinLnBrk="0" hangingPunct="1">
              <a:spcBef>
                <a:spcPts val="600"/>
              </a:spcBef>
              <a:spcAft>
                <a:spcPts val="600"/>
              </a:spcAft>
              <a:buClr>
                <a:schemeClr val="tx2"/>
              </a:buClr>
              <a:buFont typeface="Segoe UI" panose="020B0502040204020203" pitchFamily="34" charset="0"/>
              <a:buChar char="̵"/>
              <a:defRPr sz="1600" kern="1200" baseline="0">
                <a:solidFill>
                  <a:schemeClr val="tx1"/>
                </a:solidFill>
                <a:latin typeface="+mn-lt"/>
                <a:ea typeface="Segoe UI" panose="020B0502040204020203" pitchFamily="34" charset="0"/>
                <a:cs typeface="Segoe UI" panose="020B0502040204020203" pitchFamily="34" charset="0"/>
              </a:defRPr>
            </a:lvl5pPr>
            <a:lvl6pPr marL="17028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6pPr>
            <a:lvl7pPr marL="19656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7pPr>
            <a:lvl8pPr marL="22284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8pPr>
            <a:lvl9pPr marL="2491200" indent="-262800" algn="l" defTabSz="914400" rtl="0" eaLnBrk="1" latinLnBrk="0" hangingPunct="1">
              <a:spcBef>
                <a:spcPts val="0"/>
              </a:spcBef>
              <a:spcAft>
                <a:spcPts val="1200"/>
              </a:spcAft>
              <a:buClr>
                <a:schemeClr val="bg2"/>
              </a:buClr>
              <a:buFont typeface="Georgia" pitchFamily="18" charset="0"/>
              <a:buChar char="-"/>
              <a:defRPr sz="1200" kern="1200">
                <a:solidFill>
                  <a:schemeClr val="tx1"/>
                </a:solidFill>
                <a:latin typeface="+mn-lt"/>
                <a:ea typeface="+mn-ea"/>
                <a:cs typeface="+mn-cs"/>
              </a:defRPr>
            </a:lvl9pPr>
          </a:lstStyle>
          <a:p>
            <a:r>
              <a:rPr lang="en-AU" sz="2000" dirty="0" smtClean="0"/>
              <a:t>The new requirements introduce new and extensive design and operational standards but they also offer participants significant benefits. </a:t>
            </a:r>
            <a:endParaRPr lang="en-GB" sz="2000" dirty="0"/>
          </a:p>
        </p:txBody>
      </p:sp>
      <p:sp>
        <p:nvSpPr>
          <p:cNvPr id="25" name="TextBox 24"/>
          <p:cNvSpPr txBox="1"/>
          <p:nvPr/>
        </p:nvSpPr>
        <p:spPr>
          <a:xfrm>
            <a:off x="4175991" y="5707441"/>
            <a:ext cx="4534030" cy="707886"/>
          </a:xfrm>
          <a:prstGeom prst="rect">
            <a:avLst/>
          </a:prstGeom>
          <a:noFill/>
        </p:spPr>
        <p:txBody>
          <a:bodyPr wrap="square" rtlCol="0">
            <a:spAutoFit/>
          </a:bodyPr>
          <a:lstStyle/>
          <a:p>
            <a:r>
              <a:rPr lang="en-AU" sz="2000" dirty="0"/>
              <a:t>Amenity protections may lead to less complaints</a:t>
            </a:r>
          </a:p>
        </p:txBody>
      </p:sp>
    </p:spTree>
    <p:extLst>
      <p:ext uri="{BB962C8B-B14F-4D97-AF65-F5344CB8AC3E}">
        <p14:creationId xmlns:p14="http://schemas.microsoft.com/office/powerpoint/2010/main" val="103219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7"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has changed?</a:t>
            </a:r>
            <a:endParaRPr lang="en-US" dirty="0"/>
          </a:p>
        </p:txBody>
      </p:sp>
      <p:sp>
        <p:nvSpPr>
          <p:cNvPr id="7" name="TextBox 6"/>
          <p:cNvSpPr txBox="1"/>
          <p:nvPr/>
        </p:nvSpPr>
        <p:spPr>
          <a:xfrm>
            <a:off x="6633028" y="6367944"/>
            <a:ext cx="2052088" cy="276999"/>
          </a:xfrm>
          <a:prstGeom prst="rect">
            <a:avLst/>
          </a:prstGeom>
          <a:noFill/>
        </p:spPr>
        <p:txBody>
          <a:bodyPr wrap="square" rtlCol="0">
            <a:spAutoFit/>
          </a:bodyPr>
          <a:lstStyle/>
          <a:p>
            <a:pPr algn="r"/>
            <a:r>
              <a:rPr lang="en-AU" sz="1200" i="1" dirty="0" smtClean="0">
                <a:latin typeface="Segoe UI Light" panose="020B0502040204020203" pitchFamily="34" charset="0"/>
              </a:rPr>
              <a:t>Part 1</a:t>
            </a:r>
            <a:endParaRPr lang="en-AU" sz="1200" i="1" dirty="0">
              <a:latin typeface="Segoe UI Light" panose="020B0502040204020203" pitchFamily="34" charset="0"/>
            </a:endParaRPr>
          </a:p>
        </p:txBody>
      </p:sp>
      <p:graphicFrame>
        <p:nvGraphicFramePr>
          <p:cNvPr id="8" name="Content Placeholder 7"/>
          <p:cNvGraphicFramePr>
            <a:graphicFrameLocks noGrp="1"/>
          </p:cNvGraphicFramePr>
          <p:nvPr>
            <p:ph sz="quarter" idx="11"/>
            <p:extLst>
              <p:ext uri="{D42A27DB-BD31-4B8C-83A1-F6EECF244321}">
                <p14:modId xmlns:p14="http://schemas.microsoft.com/office/powerpoint/2010/main" val="1970193999"/>
              </p:ext>
            </p:extLst>
          </p:nvPr>
        </p:nvGraphicFramePr>
        <p:xfrm>
          <a:off x="600075" y="1828800"/>
          <a:ext cx="8085138" cy="4150360"/>
        </p:xfrm>
        <a:graphic>
          <a:graphicData uri="http://schemas.openxmlformats.org/drawingml/2006/table">
            <a:tbl>
              <a:tblPr firstRow="1" bandRow="1">
                <a:tableStyleId>{5C22544A-7EE6-4342-B048-85BDC9FD1C3A}</a:tableStyleId>
              </a:tblPr>
              <a:tblGrid>
                <a:gridCol w="4042569"/>
                <a:gridCol w="4042569"/>
              </a:tblGrid>
              <a:tr h="370840">
                <a:tc>
                  <a:txBody>
                    <a:bodyPr/>
                    <a:lstStyle/>
                    <a:p>
                      <a:r>
                        <a:rPr lang="en-AU" dirty="0" smtClean="0">
                          <a:solidFill>
                            <a:schemeClr val="accent1"/>
                          </a:solidFill>
                        </a:rPr>
                        <a:t>Before…</a:t>
                      </a:r>
                      <a:endParaRPr lang="en-GB" dirty="0">
                        <a:solidFill>
                          <a:schemeClr val="accent1"/>
                        </a:solidFill>
                      </a:endParaRPr>
                    </a:p>
                  </a:txBody>
                  <a:tcPr>
                    <a:noFill/>
                  </a:tcPr>
                </a:tc>
                <a:tc>
                  <a:txBody>
                    <a:bodyPr/>
                    <a:lstStyle/>
                    <a:p>
                      <a:r>
                        <a:rPr lang="en-AU" dirty="0" smtClean="0">
                          <a:solidFill>
                            <a:schemeClr val="accent1"/>
                          </a:solidFill>
                        </a:rPr>
                        <a:t>Now…</a:t>
                      </a:r>
                      <a:endParaRPr lang="en-GB" dirty="0">
                        <a:solidFill>
                          <a:schemeClr val="accent1"/>
                        </a:solidFill>
                      </a:endParaRPr>
                    </a:p>
                  </a:txBody>
                  <a:tcPr>
                    <a:noFill/>
                  </a:tcPr>
                </a:tc>
              </a:tr>
              <a:tr h="370840">
                <a:tc>
                  <a:txBody>
                    <a:bodyPr/>
                    <a:lstStyle/>
                    <a:p>
                      <a:pPr marL="285750" indent="-285750">
                        <a:buFont typeface="Arial" panose="020B0604020202020204" pitchFamily="34" charset="0"/>
                        <a:buChar char="•"/>
                      </a:pPr>
                      <a:r>
                        <a:rPr lang="en-AU" sz="1600" i="1" dirty="0" smtClean="0"/>
                        <a:t>Racing dog keeping </a:t>
                      </a:r>
                      <a:r>
                        <a:rPr lang="en-AU" sz="1600" dirty="0" smtClean="0"/>
                        <a:t>under ‘animal keeping’, </a:t>
                      </a:r>
                      <a:r>
                        <a:rPr lang="en-AU" sz="1600" b="1" dirty="0" smtClean="0"/>
                        <a:t>no</a:t>
                      </a:r>
                      <a:r>
                        <a:rPr lang="en-AU" sz="1600" b="1" baseline="0" dirty="0" smtClean="0"/>
                        <a:t> set requirements or standards for amenity impacts</a:t>
                      </a:r>
                      <a:endParaRPr lang="en-GB" sz="1600" b="1" dirty="0"/>
                    </a:p>
                  </a:txBody>
                  <a:tcPr>
                    <a:no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i="1" dirty="0" smtClean="0"/>
                        <a:t>Racing dog keeping </a:t>
                      </a:r>
                      <a:r>
                        <a:rPr lang="en-AU" sz="1600" dirty="0" smtClean="0"/>
                        <a:t>and </a:t>
                      </a:r>
                      <a:r>
                        <a:rPr lang="en-AU" sz="1600" i="1" dirty="0" smtClean="0"/>
                        <a:t>racing dog training</a:t>
                      </a:r>
                      <a:r>
                        <a:rPr lang="en-AU" sz="1600" dirty="0" smtClean="0"/>
                        <a:t> are now </a:t>
                      </a:r>
                      <a:r>
                        <a:rPr lang="en-AU" sz="1600" b="1" dirty="0" smtClean="0"/>
                        <a:t>a specified land use with a set of specific requirements</a:t>
                      </a:r>
                    </a:p>
                  </a:txBody>
                  <a:tcPr>
                    <a:noFill/>
                  </a:tcP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dirty="0" smtClean="0"/>
                        <a:t>Inconsistent approaches and lack of clear regulations across the state, where </a:t>
                      </a:r>
                      <a:r>
                        <a:rPr lang="en-AU" sz="1600" b="1" dirty="0" smtClean="0"/>
                        <a:t>individual local councils make own interpretations </a:t>
                      </a:r>
                      <a:r>
                        <a:rPr lang="en-AU" sz="1600" dirty="0" smtClean="0"/>
                        <a:t>of amenity</a:t>
                      </a:r>
                    </a:p>
                  </a:txBody>
                  <a:tcPr>
                    <a:no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dirty="0" smtClean="0"/>
                        <a:t>New state-wide planning requirements prevail over any existing local planning policies.</a:t>
                      </a:r>
                      <a:r>
                        <a:rPr lang="en-AU" sz="1600" baseline="0" dirty="0" smtClean="0"/>
                        <a:t> </a:t>
                      </a:r>
                      <a:r>
                        <a:rPr lang="en-AU" sz="1600" b="1" baseline="0" dirty="0" smtClean="0"/>
                        <a:t>Same requirements in all Councils</a:t>
                      </a:r>
                      <a:endParaRPr lang="en-AU" sz="1600" dirty="0" smtClean="0"/>
                    </a:p>
                  </a:txBody>
                  <a:tcPr>
                    <a:noFill/>
                  </a:tcP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dirty="0" smtClean="0"/>
                        <a:t>Burden of proof on the land owner. </a:t>
                      </a:r>
                      <a:r>
                        <a:rPr lang="en-AU" sz="1600" b="1" dirty="0" smtClean="0"/>
                        <a:t>Extensive expert technical reports often required</a:t>
                      </a:r>
                      <a:r>
                        <a:rPr lang="en-AU" sz="1600" dirty="0" smtClean="0"/>
                        <a:t> to support application and treatment of any amenity impacts</a:t>
                      </a:r>
                    </a:p>
                  </a:txBody>
                  <a:tcPr>
                    <a:noFill/>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dirty="0" smtClean="0"/>
                        <a:t>If you meet all the approved measures,</a:t>
                      </a:r>
                      <a:r>
                        <a:rPr lang="en-AU" sz="1600" baseline="0" dirty="0" smtClean="0"/>
                        <a:t> you are </a:t>
                      </a:r>
                      <a:r>
                        <a:rPr lang="en-AU" sz="1600" b="1" baseline="0" dirty="0" smtClean="0"/>
                        <a:t>unlikely to require additional technical assessments</a:t>
                      </a:r>
                      <a:endParaRPr lang="en-AU" sz="1600" b="1" dirty="0" smtClean="0"/>
                    </a:p>
                  </a:txBody>
                  <a:tcPr>
                    <a:noFill/>
                  </a:tcP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dirty="0" smtClean="0"/>
                        <a:t>Third party notice and </a:t>
                      </a:r>
                      <a:r>
                        <a:rPr lang="en-AU" sz="1600" b="1" dirty="0" smtClean="0"/>
                        <a:t>the right for third parties to object or appeal</a:t>
                      </a:r>
                    </a:p>
                    <a:p>
                      <a:pPr marL="285750" indent="-285750">
                        <a:buFont typeface="Arial" panose="020B0604020202020204" pitchFamily="34" charset="0"/>
                        <a:buChar char="•"/>
                      </a:pPr>
                      <a:endParaRPr lang="en-GB" sz="1600" dirty="0"/>
                    </a:p>
                  </a:txBody>
                  <a:tcPr>
                    <a:noFill/>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dirty="0" smtClean="0"/>
                        <a:t>If you meet all of the approved measures, there is </a:t>
                      </a:r>
                      <a:r>
                        <a:rPr lang="en-AU" sz="1600" b="1" dirty="0" smtClean="0"/>
                        <a:t>no third party notification or ability to appeal</a:t>
                      </a:r>
                    </a:p>
                  </a:txBody>
                  <a:tcPr>
                    <a:noFill/>
                  </a:tcPr>
                </a:tc>
              </a:tr>
            </a:tbl>
          </a:graphicData>
        </a:graphic>
      </p:graphicFrame>
    </p:spTree>
    <p:extLst>
      <p:ext uri="{BB962C8B-B14F-4D97-AF65-F5344CB8AC3E}">
        <p14:creationId xmlns:p14="http://schemas.microsoft.com/office/powerpoint/2010/main" val="529793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0079" y="1833617"/>
            <a:ext cx="8244818" cy="3005667"/>
          </a:xfrm>
        </p:spPr>
        <p:txBody>
          <a:bodyPr/>
          <a:lstStyle/>
          <a:p>
            <a:pPr>
              <a:lnSpc>
                <a:spcPct val="114000"/>
              </a:lnSpc>
            </a:pPr>
            <a:r>
              <a:rPr lang="en-AU" sz="4800" b="1" dirty="0" smtClean="0">
                <a:latin typeface="+mn-lt"/>
              </a:rPr>
              <a:t>Part 2 </a:t>
            </a:r>
            <a:br>
              <a:rPr lang="en-AU" sz="4800" b="1" dirty="0" smtClean="0">
                <a:latin typeface="+mn-lt"/>
              </a:rPr>
            </a:br>
            <a:r>
              <a:rPr lang="en-AU" sz="4800" dirty="0">
                <a:latin typeface="+mn-lt"/>
              </a:rPr>
              <a:t>What are the details of the new planning requirements?</a:t>
            </a:r>
            <a:endParaRPr lang="en-US" sz="4800" dirty="0">
              <a:latin typeface="+mn-lt"/>
            </a:endParaRPr>
          </a:p>
        </p:txBody>
      </p:sp>
    </p:spTree>
    <p:extLst>
      <p:ext uri="{BB962C8B-B14F-4D97-AF65-F5344CB8AC3E}">
        <p14:creationId xmlns:p14="http://schemas.microsoft.com/office/powerpoint/2010/main" val="4254589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dvisian Presentation Standard">
  <a:themeElements>
    <a:clrScheme name="Advisian Colour Theme">
      <a:dk1>
        <a:srgbClr val="000000"/>
      </a:dk1>
      <a:lt1>
        <a:srgbClr val="FFFFFF"/>
      </a:lt1>
      <a:dk2>
        <a:srgbClr val="172934"/>
      </a:dk2>
      <a:lt2>
        <a:srgbClr val="A38F68"/>
      </a:lt2>
      <a:accent1>
        <a:srgbClr val="005F83"/>
      </a:accent1>
      <a:accent2>
        <a:srgbClr val="D50965"/>
      </a:accent2>
      <a:accent3>
        <a:srgbClr val="00AEEF"/>
      </a:accent3>
      <a:accent4>
        <a:srgbClr val="172934"/>
      </a:accent4>
      <a:accent5>
        <a:srgbClr val="7F7F7F"/>
      </a:accent5>
      <a:accent6>
        <a:srgbClr val="005F83"/>
      </a:accent6>
      <a:hlink>
        <a:srgbClr val="005F83"/>
      </a:hlink>
      <a:folHlink>
        <a:srgbClr val="00AEEF"/>
      </a:folHlink>
    </a:clrScheme>
    <a:fontScheme name="Advisian Font Theme">
      <a:majorFont>
        <a:latin typeface="Segoe UI Semibold"/>
        <a:ea typeface=""/>
        <a:cs typeface="Segoe UI"/>
      </a:majorFont>
      <a:minorFont>
        <a:latin typeface="Segoe UI"/>
        <a:ea typeface=""/>
        <a:cs typeface="Segoe U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PPT_Dark_Advisian">
  <a:themeElements>
    <a:clrScheme name="Advisian Colour Theme">
      <a:dk1>
        <a:srgbClr val="000000"/>
      </a:dk1>
      <a:lt1>
        <a:srgbClr val="FFFFFF"/>
      </a:lt1>
      <a:dk2>
        <a:srgbClr val="172934"/>
      </a:dk2>
      <a:lt2>
        <a:srgbClr val="A38F68"/>
      </a:lt2>
      <a:accent1>
        <a:srgbClr val="005F83"/>
      </a:accent1>
      <a:accent2>
        <a:srgbClr val="D50965"/>
      </a:accent2>
      <a:accent3>
        <a:srgbClr val="00AEEF"/>
      </a:accent3>
      <a:accent4>
        <a:srgbClr val="0C0C0C"/>
      </a:accent4>
      <a:accent5>
        <a:srgbClr val="7F7F7F"/>
      </a:accent5>
      <a:accent6>
        <a:srgbClr val="005F83"/>
      </a:accent6>
      <a:hlink>
        <a:srgbClr val="005F83"/>
      </a:hlink>
      <a:folHlink>
        <a:srgbClr val="00AEEF"/>
      </a:folHlink>
    </a:clrScheme>
    <a:fontScheme name="Advisian Fonts Brand 2">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Advisian Presentation Standard">
  <a:themeElements>
    <a:clrScheme name="Advisian Colour Theme">
      <a:dk1>
        <a:srgbClr val="000000"/>
      </a:dk1>
      <a:lt1>
        <a:srgbClr val="FFFFFF"/>
      </a:lt1>
      <a:dk2>
        <a:srgbClr val="172934"/>
      </a:dk2>
      <a:lt2>
        <a:srgbClr val="A38F68"/>
      </a:lt2>
      <a:accent1>
        <a:srgbClr val="005F83"/>
      </a:accent1>
      <a:accent2>
        <a:srgbClr val="D50965"/>
      </a:accent2>
      <a:accent3>
        <a:srgbClr val="00AEEF"/>
      </a:accent3>
      <a:accent4>
        <a:srgbClr val="172934"/>
      </a:accent4>
      <a:accent5>
        <a:srgbClr val="7F7F7F"/>
      </a:accent5>
      <a:accent6>
        <a:srgbClr val="005F83"/>
      </a:accent6>
      <a:hlink>
        <a:srgbClr val="005F83"/>
      </a:hlink>
      <a:folHlink>
        <a:srgbClr val="00AEEF"/>
      </a:folHlink>
    </a:clrScheme>
    <a:fontScheme name="Advisian Font Theme">
      <a:majorFont>
        <a:latin typeface="Segoe UI Semibold"/>
        <a:ea typeface=""/>
        <a:cs typeface="Segoe UI"/>
      </a:majorFont>
      <a:minorFont>
        <a:latin typeface="Segoe UI"/>
        <a:ea typeface=""/>
        <a:cs typeface="Segoe U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8701FFF3341841992A447A164971E0" ma:contentTypeVersion="4" ma:contentTypeDescription="Create a new document." ma:contentTypeScope="" ma:versionID="7cc9f5e6365bfc105da142131c90ab36">
  <xsd:schema xmlns:xsd="http://www.w3.org/2001/XMLSchema" xmlns:xs="http://www.w3.org/2001/XMLSchema" xmlns:p="http://schemas.microsoft.com/office/2006/metadata/properties" xmlns:ns2="e88dbe6a-0251-452b-bf72-ab079f28cef0" targetNamespace="http://schemas.microsoft.com/office/2006/metadata/properties" ma:root="true" ma:fieldsID="4683a777952c6b6567c0c123e92fbed1" ns2:_="">
    <xsd:import namespace="e88dbe6a-0251-452b-bf72-ab079f28cef0"/>
    <xsd:element name="properties">
      <xsd:complexType>
        <xsd:sequence>
          <xsd:element name="documentManagement">
            <xsd:complexType>
              <xsd:all>
                <xsd:element ref="ns2:Templates" minOccurs="0"/>
                <xsd:element ref="ns2:Branding" minOccurs="0"/>
                <xsd:element ref="ns2:Description0" minOccurs="0"/>
                <xsd:element ref="ns2: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88dbe6a-0251-452b-bf72-ab079f28cef0" elementFormDefault="qualified">
    <xsd:import namespace="http://schemas.microsoft.com/office/2006/documentManagement/types"/>
    <xsd:import namespace="http://schemas.microsoft.com/office/infopath/2007/PartnerControls"/>
    <xsd:element name="Templates" ma:index="8" nillable="true" ma:displayName="Template" ma:internalName="Templates">
      <xsd:simpleType>
        <xsd:restriction base="dms:Text">
          <xsd:maxLength value="255"/>
        </xsd:restriction>
      </xsd:simpleType>
    </xsd:element>
    <xsd:element name="Branding" ma:index="9" nillable="true" ma:displayName="Branding" ma:default="Advisian" ma:format="Dropdown" ma:internalName="Branding">
      <xsd:simpleType>
        <xsd:restriction base="dms:Choice">
          <xsd:enumeration value="Co-branded"/>
          <xsd:enumeration value="Advisian"/>
          <xsd:enumeration value="INTECSEA"/>
        </xsd:restriction>
      </xsd:simpleType>
    </xsd:element>
    <xsd:element name="Description0" ma:index="10" nillable="true" ma:displayName="Description" ma:internalName="Description0">
      <xsd:simpleType>
        <xsd:restriction base="dms:Note">
          <xsd:maxLength value="255"/>
        </xsd:restriction>
      </xsd:simpleType>
    </xsd:element>
    <xsd:element name="URL" ma:index="11" nillable="true" ma:displayName="Download" ma:format="Hyperlink"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URL xmlns="e88dbe6a-0251-452b-bf72-ab079f28cef0">
      <Url>http://one.worleyparsons.com/sites/adv/BC/PPT%20Templates/Advisian%20Presentation%20Standard.potx</Url>
      <Description>Advisian Presentation Standard</Description>
    </URL>
    <Templates xmlns="e88dbe6a-0251-452b-bf72-ab079f28cef0">Presentation Template</Templates>
    <Description0 xmlns="e88dbe6a-0251-452b-bf72-ab079f28cef0" xsi:nil="true"/>
    <Branding xmlns="e88dbe6a-0251-452b-bf72-ab079f28cef0">Advisian</Branding>
  </documentManagement>
</p:properties>
</file>

<file path=customXml/itemProps1.xml><?xml version="1.0" encoding="utf-8"?>
<ds:datastoreItem xmlns:ds="http://schemas.openxmlformats.org/officeDocument/2006/customXml" ds:itemID="{ADFD8AB1-D582-491C-AD11-2D2BB5A3368D}">
  <ds:schemaRefs>
    <ds:schemaRef ds:uri="http://schemas.microsoft.com/sharepoint/v3/contenttype/forms"/>
  </ds:schemaRefs>
</ds:datastoreItem>
</file>

<file path=customXml/itemProps2.xml><?xml version="1.0" encoding="utf-8"?>
<ds:datastoreItem xmlns:ds="http://schemas.openxmlformats.org/officeDocument/2006/customXml" ds:itemID="{BE62480D-B9CD-4B3B-B9CB-78771EEB32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88dbe6a-0251-452b-bf72-ab079f28cef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080259-3BFD-460A-85B9-A4DFDC9E8FF1}">
  <ds:schemaRefs>
    <ds:schemaRef ds:uri="http://purl.org/dc/elements/1.1/"/>
    <ds:schemaRef ds:uri="e88dbe6a-0251-452b-bf72-ab079f28cef0"/>
    <ds:schemaRef ds:uri="http://schemas.openxmlformats.org/package/2006/metadata/core-properties"/>
    <ds:schemaRef ds:uri="http://purl.org/dc/terms/"/>
    <ds:schemaRef ds:uri="http://schemas.microsoft.com/office/2006/metadata/properties"/>
    <ds:schemaRef ds:uri="http://schemas.microsoft.com/office/2006/documentManagement/types"/>
    <ds:schemaRef ds:uri="http://purl.org/dc/dcmitype/"/>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Advisian Presentation Standard</Template>
  <TotalTime>3905</TotalTime>
  <Words>2718</Words>
  <Application>Microsoft Office PowerPoint</Application>
  <PresentationFormat>On-screen Show (4:3)</PresentationFormat>
  <Paragraphs>288</Paragraphs>
  <Slides>30</Slides>
  <Notes>11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30</vt:i4>
      </vt:variant>
    </vt:vector>
  </HeadingPairs>
  <TitlesOfParts>
    <vt:vector size="34" baseType="lpstr">
      <vt:lpstr>Advisian Presentation Standard</vt:lpstr>
      <vt:lpstr>PPT_Dark_Advisian</vt:lpstr>
      <vt:lpstr>1_Advisian Presentation Standard</vt:lpstr>
      <vt:lpstr>think-cell Slide</vt:lpstr>
      <vt:lpstr>Planning requirements for racing dog keeping and training</vt:lpstr>
      <vt:lpstr>Today’s session…</vt:lpstr>
      <vt:lpstr>Part 1  What are the new planning requirements and where did they come from?</vt:lpstr>
      <vt:lpstr>What are the new planning requirements?</vt:lpstr>
      <vt:lpstr>Process at a glance</vt:lpstr>
      <vt:lpstr>What this means is…</vt:lpstr>
      <vt:lpstr>Why have the new requirements been introduced?</vt:lpstr>
      <vt:lpstr>What has changed?</vt:lpstr>
      <vt:lpstr>Part 2  What are the details of the new planning requirements?</vt:lpstr>
      <vt:lpstr>When is a planning permit required?</vt:lpstr>
      <vt:lpstr>What are the objectives and approved measures? </vt:lpstr>
      <vt:lpstr>What are the objectives and approved measures? </vt:lpstr>
      <vt:lpstr>Applying the new planning requirements</vt:lpstr>
      <vt:lpstr>Applying the new planning requirements</vt:lpstr>
      <vt:lpstr>Applying the new planning requirements</vt:lpstr>
      <vt:lpstr>Applying the new planning requirements</vt:lpstr>
      <vt:lpstr>Part 3  How do you apply to your local council for a planning permit?</vt:lpstr>
      <vt:lpstr>If you need a planning permit…</vt:lpstr>
      <vt:lpstr>Preparing your application</vt:lpstr>
      <vt:lpstr>If you do not meet all the approved measures…</vt:lpstr>
      <vt:lpstr>Once you have lodged an application…</vt:lpstr>
      <vt:lpstr>Will I need any other permits?</vt:lpstr>
      <vt:lpstr>How do I comply with my permit?</vt:lpstr>
      <vt:lpstr>In summary…</vt:lpstr>
      <vt:lpstr>Q&amp;A Any questions?</vt:lpstr>
      <vt:lpstr>Question 1</vt:lpstr>
      <vt:lpstr>Question 2</vt:lpstr>
      <vt:lpstr>Question 3</vt:lpstr>
      <vt:lpstr>Question 4</vt:lpstr>
      <vt:lpstr>PowerPoint Presentation</vt:lpstr>
    </vt:vector>
  </TitlesOfParts>
  <Company>WorleyParsons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Victorian Planning Scheme Amendment VC139</dc:title>
  <dc:creator>Erin Smith (Melbourne)</dc:creator>
  <cp:lastModifiedBy>Corbin Stevic (Melbourne)</cp:lastModifiedBy>
  <cp:revision>183</cp:revision>
  <cp:lastPrinted>2017-11-01T23:34:13Z</cp:lastPrinted>
  <dcterms:created xsi:type="dcterms:W3CDTF">2017-10-27T02:55:49Z</dcterms:created>
  <dcterms:modified xsi:type="dcterms:W3CDTF">2018-03-06T23:28:05Z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0x010100EA8701FFF3341841992A447A164971E0</vt:lpwstr>
  </property>
</Properties>
</file>